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0"/>
  </p:notesMasterIdLst>
  <p:sldIdLst>
    <p:sldId id="376" r:id="rId2"/>
    <p:sldId id="276" r:id="rId3"/>
    <p:sldId id="482" r:id="rId4"/>
    <p:sldId id="258" r:id="rId5"/>
    <p:sldId id="447" r:id="rId6"/>
    <p:sldId id="483" r:id="rId7"/>
    <p:sldId id="443" r:id="rId8"/>
    <p:sldId id="448" r:id="rId9"/>
    <p:sldId id="450" r:id="rId10"/>
    <p:sldId id="484" r:id="rId11"/>
    <p:sldId id="444" r:id="rId12"/>
    <p:sldId id="449" r:id="rId13"/>
    <p:sldId id="453" r:id="rId14"/>
    <p:sldId id="463" r:id="rId15"/>
    <p:sldId id="452" r:id="rId16"/>
    <p:sldId id="464" r:id="rId17"/>
    <p:sldId id="451" r:id="rId18"/>
    <p:sldId id="465" r:id="rId19"/>
    <p:sldId id="480" r:id="rId20"/>
    <p:sldId id="454" r:id="rId21"/>
    <p:sldId id="456" r:id="rId22"/>
    <p:sldId id="462" r:id="rId23"/>
    <p:sldId id="455" r:id="rId24"/>
    <p:sldId id="461" r:id="rId25"/>
    <p:sldId id="459" r:id="rId26"/>
    <p:sldId id="460" r:id="rId27"/>
    <p:sldId id="457" r:id="rId28"/>
    <p:sldId id="466" r:id="rId29"/>
    <p:sldId id="481" r:id="rId30"/>
    <p:sldId id="467" r:id="rId31"/>
    <p:sldId id="458" r:id="rId32"/>
    <p:sldId id="468" r:id="rId33"/>
    <p:sldId id="469" r:id="rId34"/>
    <p:sldId id="470" r:id="rId35"/>
    <p:sldId id="471" r:id="rId36"/>
    <p:sldId id="472" r:id="rId37"/>
    <p:sldId id="485" r:id="rId38"/>
    <p:sldId id="486" r:id="rId39"/>
    <p:sldId id="445" r:id="rId40"/>
    <p:sldId id="473" r:id="rId41"/>
    <p:sldId id="475" r:id="rId42"/>
    <p:sldId id="474" r:id="rId43"/>
    <p:sldId id="446" r:id="rId44"/>
    <p:sldId id="476" r:id="rId45"/>
    <p:sldId id="477" r:id="rId46"/>
    <p:sldId id="478" r:id="rId47"/>
    <p:sldId id="479" r:id="rId48"/>
    <p:sldId id="306" r:id="rId49"/>
  </p:sldIdLst>
  <p:sldSz cx="12192000" cy="6858000"/>
  <p:notesSz cx="6858000" cy="9144000"/>
  <p:custDataLst>
    <p:tags r:id="rId5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7905E8-A196-4CE8-9C06-40FF3B7A9927}" v="17" dt="2025-05-13T02:24:47.1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72" y="5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tags" Target="tags/tag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e Wang" userId="69b7a984b809f2c0" providerId="LiveId" clId="{A87905E8-A196-4CE8-9C06-40FF3B7A9927}"/>
    <pc:docChg chg="modSld">
      <pc:chgData name="Luke Wang" userId="69b7a984b809f2c0" providerId="LiveId" clId="{A87905E8-A196-4CE8-9C06-40FF3B7A9927}" dt="2025-05-13T02:24:47.191" v="84" actId="20577"/>
      <pc:docMkLst>
        <pc:docMk/>
      </pc:docMkLst>
      <pc:sldChg chg="modSp mod">
        <pc:chgData name="Luke Wang" userId="69b7a984b809f2c0" providerId="LiveId" clId="{A87905E8-A196-4CE8-9C06-40FF3B7A9927}" dt="2025-05-13T02:23:08.984" v="14" actId="20577"/>
        <pc:sldMkLst>
          <pc:docMk/>
          <pc:sldMk cId="0" sldId="376"/>
        </pc:sldMkLst>
        <pc:spChg chg="mod">
          <ac:chgData name="Luke Wang" userId="69b7a984b809f2c0" providerId="LiveId" clId="{A87905E8-A196-4CE8-9C06-40FF3B7A9927}" dt="2025-05-13T02:23:08.984" v="14" actId="20577"/>
          <ac:spMkLst>
            <pc:docMk/>
            <pc:sldMk cId="0" sldId="376"/>
            <ac:spMk id="6" creationId="{00000000-0000-0000-0000-000000000000}"/>
          </ac:spMkLst>
        </pc:spChg>
      </pc:sldChg>
      <pc:sldChg chg="modSp mod modAnim">
        <pc:chgData name="Luke Wang" userId="69b7a984b809f2c0" providerId="LiveId" clId="{A87905E8-A196-4CE8-9C06-40FF3B7A9927}" dt="2025-05-13T02:24:47.191" v="84" actId="20577"/>
        <pc:sldMkLst>
          <pc:docMk/>
          <pc:sldMk cId="0" sldId="482"/>
        </pc:sldMkLst>
        <pc:spChg chg="mod">
          <ac:chgData name="Luke Wang" userId="69b7a984b809f2c0" providerId="LiveId" clId="{A87905E8-A196-4CE8-9C06-40FF3B7A9927}" dt="2025-05-13T02:24:47.191" v="84" actId="20577"/>
          <ac:spMkLst>
            <pc:docMk/>
            <pc:sldMk cId="0" sldId="482"/>
            <ac:spMk id="3" creationId="{00000000-0000-0000-0000-000000000000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#1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091A92-EA60-4A7B-8A82-5E7D488CBEF8}" type="doc">
      <dgm:prSet loTypeId="urn:microsoft.com/office/officeart/2005/8/layout/vList2#1" loCatId="list" qsTypeId="urn:microsoft.com/office/officeart/2005/8/quickstyle/simple1#1" qsCatId="simple" csTypeId="urn:microsoft.com/office/officeart/2005/8/colors/colorful5#1" csCatId="colorful"/>
      <dgm:spPr/>
      <dgm:t>
        <a:bodyPr/>
        <a:lstStyle/>
        <a:p>
          <a:endParaRPr lang="en-US"/>
        </a:p>
      </dgm:t>
    </dgm:pt>
    <dgm:pt modelId="{391357CA-829F-406A-BAC8-FF404A4E5D35}">
      <dgm:prSet/>
      <dgm:spPr/>
      <dgm:t>
        <a:bodyPr/>
        <a:lstStyle/>
        <a:p>
          <a:r>
            <a:rPr lang="zh-CN"/>
            <a:t>妄想型人格障碍</a:t>
          </a:r>
          <a:endParaRPr lang="en-US"/>
        </a:p>
      </dgm:t>
    </dgm:pt>
    <dgm:pt modelId="{83D8C429-3339-4163-9F97-0EDB3D26CF16}" type="parTrans" cxnId="{EA4F8EC4-089B-4905-A622-487F5D2CC539}">
      <dgm:prSet/>
      <dgm:spPr/>
      <dgm:t>
        <a:bodyPr/>
        <a:lstStyle/>
        <a:p>
          <a:endParaRPr lang="en-US"/>
        </a:p>
      </dgm:t>
    </dgm:pt>
    <dgm:pt modelId="{FD11A9F0-6437-43D5-A11E-AD2BBFBEA401}" type="sibTrans" cxnId="{EA4F8EC4-089B-4905-A622-487F5D2CC539}">
      <dgm:prSet/>
      <dgm:spPr/>
      <dgm:t>
        <a:bodyPr/>
        <a:lstStyle/>
        <a:p>
          <a:endParaRPr lang="en-US"/>
        </a:p>
      </dgm:t>
    </dgm:pt>
    <dgm:pt modelId="{318BAA19-C83A-494B-AAB3-7ECBC3C986C3}">
      <dgm:prSet/>
      <dgm:spPr/>
      <dgm:t>
        <a:bodyPr/>
        <a:lstStyle/>
        <a:p>
          <a:r>
            <a:rPr lang="zh-CN"/>
            <a:t>分裂型人格障碍</a:t>
          </a:r>
          <a:endParaRPr lang="en-US"/>
        </a:p>
      </dgm:t>
    </dgm:pt>
    <dgm:pt modelId="{619B83FC-83FA-4E3F-931E-3E35197B5489}" type="parTrans" cxnId="{2B63A77C-7DA5-44A5-9960-FE3530F1B94A}">
      <dgm:prSet/>
      <dgm:spPr/>
      <dgm:t>
        <a:bodyPr/>
        <a:lstStyle/>
        <a:p>
          <a:endParaRPr lang="en-US"/>
        </a:p>
      </dgm:t>
    </dgm:pt>
    <dgm:pt modelId="{998B861C-DF58-4B19-8A8E-7FCEA916FC2A}" type="sibTrans" cxnId="{2B63A77C-7DA5-44A5-9960-FE3530F1B94A}">
      <dgm:prSet/>
      <dgm:spPr/>
      <dgm:t>
        <a:bodyPr/>
        <a:lstStyle/>
        <a:p>
          <a:endParaRPr lang="en-US"/>
        </a:p>
      </dgm:t>
    </dgm:pt>
    <dgm:pt modelId="{06A1E1FC-7920-4C03-B4EA-DFE3740E922D}">
      <dgm:prSet/>
      <dgm:spPr/>
      <dgm:t>
        <a:bodyPr/>
        <a:lstStyle/>
        <a:p>
          <a:r>
            <a:rPr lang="zh-CN"/>
            <a:t>分裂样人格障碍</a:t>
          </a:r>
          <a:endParaRPr lang="en-US"/>
        </a:p>
      </dgm:t>
    </dgm:pt>
    <dgm:pt modelId="{FA100F28-C799-4E96-8DF8-BDCBE6774C7F}" type="parTrans" cxnId="{5A7ACD23-E3B0-4A8D-B3C0-494999A972F9}">
      <dgm:prSet/>
      <dgm:spPr/>
      <dgm:t>
        <a:bodyPr/>
        <a:lstStyle/>
        <a:p>
          <a:endParaRPr lang="en-US"/>
        </a:p>
      </dgm:t>
    </dgm:pt>
    <dgm:pt modelId="{DC0F6EA6-0109-4671-BB14-65B2E6E52BCB}" type="sibTrans" cxnId="{5A7ACD23-E3B0-4A8D-B3C0-494999A972F9}">
      <dgm:prSet/>
      <dgm:spPr/>
      <dgm:t>
        <a:bodyPr/>
        <a:lstStyle/>
        <a:p>
          <a:endParaRPr lang="en-US"/>
        </a:p>
      </dgm:t>
    </dgm:pt>
    <dgm:pt modelId="{F2EECC79-84E2-4A3B-AA46-A967B81A5C6D}" type="pres">
      <dgm:prSet presAssocID="{47091A92-EA60-4A7B-8A82-5E7D488CBEF8}" presName="linear" presStyleCnt="0">
        <dgm:presLayoutVars>
          <dgm:animLvl val="lvl"/>
          <dgm:resizeHandles val="exact"/>
        </dgm:presLayoutVars>
      </dgm:prSet>
      <dgm:spPr/>
    </dgm:pt>
    <dgm:pt modelId="{26BDEF1E-9C24-455A-92A0-A750BED08509}" type="pres">
      <dgm:prSet presAssocID="{391357CA-829F-406A-BAC8-FF404A4E5D3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440695D-CF4E-4BBF-9B1B-9D1C793432AE}" type="pres">
      <dgm:prSet presAssocID="{FD11A9F0-6437-43D5-A11E-AD2BBFBEA401}" presName="spacer" presStyleCnt="0"/>
      <dgm:spPr/>
    </dgm:pt>
    <dgm:pt modelId="{DB807173-22A5-4959-9275-2A5584ABFDA8}" type="pres">
      <dgm:prSet presAssocID="{318BAA19-C83A-494B-AAB3-7ECBC3C986C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BD1424E-8EED-4184-AABC-116462088563}" type="pres">
      <dgm:prSet presAssocID="{998B861C-DF58-4B19-8A8E-7FCEA916FC2A}" presName="spacer" presStyleCnt="0"/>
      <dgm:spPr/>
    </dgm:pt>
    <dgm:pt modelId="{DB4A4019-33A8-4567-80B3-536489F86C7E}" type="pres">
      <dgm:prSet presAssocID="{06A1E1FC-7920-4C03-B4EA-DFE3740E922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A7ACD23-E3B0-4A8D-B3C0-494999A972F9}" srcId="{47091A92-EA60-4A7B-8A82-5E7D488CBEF8}" destId="{06A1E1FC-7920-4C03-B4EA-DFE3740E922D}" srcOrd="2" destOrd="0" parTransId="{FA100F28-C799-4E96-8DF8-BDCBE6774C7F}" sibTransId="{DC0F6EA6-0109-4671-BB14-65B2E6E52BCB}"/>
    <dgm:cxn modelId="{06CF4536-5929-4FEB-956D-79A33526AF3A}" type="presOf" srcId="{47091A92-EA60-4A7B-8A82-5E7D488CBEF8}" destId="{F2EECC79-84E2-4A3B-AA46-A967B81A5C6D}" srcOrd="0" destOrd="0" presId="urn:microsoft.com/office/officeart/2005/8/layout/vList2#1"/>
    <dgm:cxn modelId="{2B63A77C-7DA5-44A5-9960-FE3530F1B94A}" srcId="{47091A92-EA60-4A7B-8A82-5E7D488CBEF8}" destId="{318BAA19-C83A-494B-AAB3-7ECBC3C986C3}" srcOrd="1" destOrd="0" parTransId="{619B83FC-83FA-4E3F-931E-3E35197B5489}" sibTransId="{998B861C-DF58-4B19-8A8E-7FCEA916FC2A}"/>
    <dgm:cxn modelId="{E2968794-FEFA-4249-BDF2-AB952D1BB8FF}" type="presOf" srcId="{06A1E1FC-7920-4C03-B4EA-DFE3740E922D}" destId="{DB4A4019-33A8-4567-80B3-536489F86C7E}" srcOrd="0" destOrd="0" presId="urn:microsoft.com/office/officeart/2005/8/layout/vList2#1"/>
    <dgm:cxn modelId="{B575E499-906B-40C3-8594-5F23A8F5AA4A}" type="presOf" srcId="{391357CA-829F-406A-BAC8-FF404A4E5D35}" destId="{26BDEF1E-9C24-455A-92A0-A750BED08509}" srcOrd="0" destOrd="0" presId="urn:microsoft.com/office/officeart/2005/8/layout/vList2#1"/>
    <dgm:cxn modelId="{EA4F8EC4-089B-4905-A622-487F5D2CC539}" srcId="{47091A92-EA60-4A7B-8A82-5E7D488CBEF8}" destId="{391357CA-829F-406A-BAC8-FF404A4E5D35}" srcOrd="0" destOrd="0" parTransId="{83D8C429-3339-4163-9F97-0EDB3D26CF16}" sibTransId="{FD11A9F0-6437-43D5-A11E-AD2BBFBEA401}"/>
    <dgm:cxn modelId="{39D04FC6-D47F-4C00-88C0-5AA54FA7C025}" type="presOf" srcId="{318BAA19-C83A-494B-AAB3-7ECBC3C986C3}" destId="{DB807173-22A5-4959-9275-2A5584ABFDA8}" srcOrd="0" destOrd="0" presId="urn:microsoft.com/office/officeart/2005/8/layout/vList2#1"/>
    <dgm:cxn modelId="{407352E2-AA0B-47E8-A407-E7C0BD2B768C}" type="presParOf" srcId="{F2EECC79-84E2-4A3B-AA46-A967B81A5C6D}" destId="{26BDEF1E-9C24-455A-92A0-A750BED08509}" srcOrd="0" destOrd="0" presId="urn:microsoft.com/office/officeart/2005/8/layout/vList2#1"/>
    <dgm:cxn modelId="{35BD9FFB-BA77-4988-BE3B-6D13CEE47F14}" type="presParOf" srcId="{F2EECC79-84E2-4A3B-AA46-A967B81A5C6D}" destId="{C440695D-CF4E-4BBF-9B1B-9D1C793432AE}" srcOrd="1" destOrd="0" presId="urn:microsoft.com/office/officeart/2005/8/layout/vList2#1"/>
    <dgm:cxn modelId="{229BFB86-A10F-4D3B-B032-736F7D0E23CC}" type="presParOf" srcId="{F2EECC79-84E2-4A3B-AA46-A967B81A5C6D}" destId="{DB807173-22A5-4959-9275-2A5584ABFDA8}" srcOrd="2" destOrd="0" presId="urn:microsoft.com/office/officeart/2005/8/layout/vList2#1"/>
    <dgm:cxn modelId="{DDA4DE06-4AAC-42AE-9EFB-B94365ECBC2C}" type="presParOf" srcId="{F2EECC79-84E2-4A3B-AA46-A967B81A5C6D}" destId="{EBD1424E-8EED-4184-AABC-116462088563}" srcOrd="3" destOrd="0" presId="urn:microsoft.com/office/officeart/2005/8/layout/vList2#1"/>
    <dgm:cxn modelId="{0C7C03BC-97ED-4069-A99D-1CBD6F10B430}" type="presParOf" srcId="{F2EECC79-84E2-4A3B-AA46-A967B81A5C6D}" destId="{DB4A4019-33A8-4567-80B3-536489F86C7E}" srcOrd="4" destOrd="0" presId="urn:microsoft.com/office/officeart/2005/8/layout/vList2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091A92-EA60-4A7B-8A82-5E7D488CBEF8}" type="doc">
      <dgm:prSet loTypeId="urn:microsoft.com/office/officeart/2018/2/layout/IconVerticalSolidList" loCatId="icon" qsTypeId="urn:microsoft.com/office/officeart/2005/8/quickstyle/simple1#2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391357CA-829F-406A-BAC8-FF404A4E5D35}">
      <dgm:prSet/>
      <dgm:spPr/>
      <dgm:t>
        <a:bodyPr/>
        <a:lstStyle/>
        <a:p>
          <a:pPr>
            <a:lnSpc>
              <a:spcPct val="100000"/>
            </a:lnSpc>
          </a:pPr>
          <a:r>
            <a:rPr lang="zh-CN"/>
            <a:t>妄想型人格障碍</a:t>
          </a:r>
          <a:endParaRPr lang="en-US"/>
        </a:p>
      </dgm:t>
    </dgm:pt>
    <dgm:pt modelId="{83D8C429-3339-4163-9F97-0EDB3D26CF16}" type="parTrans" cxnId="{EA4F8EC4-089B-4905-A622-487F5D2CC539}">
      <dgm:prSet/>
      <dgm:spPr/>
      <dgm:t>
        <a:bodyPr/>
        <a:lstStyle/>
        <a:p>
          <a:endParaRPr lang="en-US"/>
        </a:p>
      </dgm:t>
    </dgm:pt>
    <dgm:pt modelId="{FD11A9F0-6437-43D5-A11E-AD2BBFBEA401}" type="sibTrans" cxnId="{EA4F8EC4-089B-4905-A622-487F5D2CC539}">
      <dgm:prSet/>
      <dgm:spPr/>
      <dgm:t>
        <a:bodyPr/>
        <a:lstStyle/>
        <a:p>
          <a:endParaRPr lang="en-US"/>
        </a:p>
      </dgm:t>
    </dgm:pt>
    <dgm:pt modelId="{318BAA19-C83A-494B-AAB3-7ECBC3C986C3}">
      <dgm:prSet/>
      <dgm:spPr/>
      <dgm:t>
        <a:bodyPr/>
        <a:lstStyle/>
        <a:p>
          <a:pPr>
            <a:lnSpc>
              <a:spcPct val="100000"/>
            </a:lnSpc>
          </a:pPr>
          <a:r>
            <a:rPr lang="zh-CN"/>
            <a:t>分裂型人格障碍</a:t>
          </a:r>
          <a:endParaRPr lang="en-US"/>
        </a:p>
      </dgm:t>
    </dgm:pt>
    <dgm:pt modelId="{619B83FC-83FA-4E3F-931E-3E35197B5489}" type="parTrans" cxnId="{2B63A77C-7DA5-44A5-9960-FE3530F1B94A}">
      <dgm:prSet/>
      <dgm:spPr/>
      <dgm:t>
        <a:bodyPr/>
        <a:lstStyle/>
        <a:p>
          <a:endParaRPr lang="en-US"/>
        </a:p>
      </dgm:t>
    </dgm:pt>
    <dgm:pt modelId="{998B861C-DF58-4B19-8A8E-7FCEA916FC2A}" type="sibTrans" cxnId="{2B63A77C-7DA5-44A5-9960-FE3530F1B94A}">
      <dgm:prSet/>
      <dgm:spPr/>
      <dgm:t>
        <a:bodyPr/>
        <a:lstStyle/>
        <a:p>
          <a:endParaRPr lang="en-US"/>
        </a:p>
      </dgm:t>
    </dgm:pt>
    <dgm:pt modelId="{06A1E1FC-7920-4C03-B4EA-DFE3740E922D}">
      <dgm:prSet/>
      <dgm:spPr/>
      <dgm:t>
        <a:bodyPr/>
        <a:lstStyle/>
        <a:p>
          <a:pPr>
            <a:lnSpc>
              <a:spcPct val="100000"/>
            </a:lnSpc>
          </a:pPr>
          <a:r>
            <a:rPr lang="zh-CN"/>
            <a:t>分裂样人格障碍</a:t>
          </a:r>
          <a:endParaRPr lang="en-US"/>
        </a:p>
      </dgm:t>
    </dgm:pt>
    <dgm:pt modelId="{FA100F28-C799-4E96-8DF8-BDCBE6774C7F}" type="parTrans" cxnId="{5A7ACD23-E3B0-4A8D-B3C0-494999A972F9}">
      <dgm:prSet/>
      <dgm:spPr/>
      <dgm:t>
        <a:bodyPr/>
        <a:lstStyle/>
        <a:p>
          <a:endParaRPr lang="en-US"/>
        </a:p>
      </dgm:t>
    </dgm:pt>
    <dgm:pt modelId="{DC0F6EA6-0109-4671-BB14-65B2E6E52BCB}" type="sibTrans" cxnId="{5A7ACD23-E3B0-4A8D-B3C0-494999A972F9}">
      <dgm:prSet/>
      <dgm:spPr/>
      <dgm:t>
        <a:bodyPr/>
        <a:lstStyle/>
        <a:p>
          <a:endParaRPr lang="en-US"/>
        </a:p>
      </dgm:t>
    </dgm:pt>
    <dgm:pt modelId="{EB367683-BE01-43C6-AFAF-6BFC0BCEA128}" type="pres">
      <dgm:prSet presAssocID="{47091A92-EA60-4A7B-8A82-5E7D488CBEF8}" presName="root" presStyleCnt="0">
        <dgm:presLayoutVars>
          <dgm:dir/>
          <dgm:resizeHandles val="exact"/>
        </dgm:presLayoutVars>
      </dgm:prSet>
      <dgm:spPr/>
    </dgm:pt>
    <dgm:pt modelId="{6C21CCE7-88BC-4FEE-B451-72578536DF1E}" type="pres">
      <dgm:prSet presAssocID="{391357CA-829F-406A-BAC8-FF404A4E5D35}" presName="compNode" presStyleCnt="0"/>
      <dgm:spPr/>
    </dgm:pt>
    <dgm:pt modelId="{75E7129B-A47F-4253-A21C-4831081CB0D3}" type="pres">
      <dgm:prSet presAssocID="{391357CA-829F-406A-BAC8-FF404A4E5D35}" presName="bgRect" presStyleLbl="bgShp" presStyleIdx="0" presStyleCnt="3"/>
      <dgm:spPr/>
    </dgm:pt>
    <dgm:pt modelId="{DAE2B680-318C-43B7-9067-03A3CF4A6533}" type="pres">
      <dgm:prSet presAssocID="{391357CA-829F-406A-BAC8-FF404A4E5D3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</dgm:pt>
    <dgm:pt modelId="{F94EBF59-EB6D-4E0B-BB3C-DF5452AD2CA7}" type="pres">
      <dgm:prSet presAssocID="{391357CA-829F-406A-BAC8-FF404A4E5D35}" presName="spaceRect" presStyleCnt="0"/>
      <dgm:spPr/>
    </dgm:pt>
    <dgm:pt modelId="{37B2CC71-8BC8-437C-BB07-AD8813AD8CB5}" type="pres">
      <dgm:prSet presAssocID="{391357CA-829F-406A-BAC8-FF404A4E5D35}" presName="parTx" presStyleLbl="revTx" presStyleIdx="0" presStyleCnt="3">
        <dgm:presLayoutVars>
          <dgm:chMax val="0"/>
          <dgm:chPref val="0"/>
        </dgm:presLayoutVars>
      </dgm:prSet>
      <dgm:spPr/>
    </dgm:pt>
    <dgm:pt modelId="{C16D9D72-D91F-4662-B6DC-FEF2D4EE037A}" type="pres">
      <dgm:prSet presAssocID="{FD11A9F0-6437-43D5-A11E-AD2BBFBEA401}" presName="sibTrans" presStyleCnt="0"/>
      <dgm:spPr/>
    </dgm:pt>
    <dgm:pt modelId="{D1C549E0-AD17-410B-BF1E-640FA7238711}" type="pres">
      <dgm:prSet presAssocID="{318BAA19-C83A-494B-AAB3-7ECBC3C986C3}" presName="compNode" presStyleCnt="0"/>
      <dgm:spPr/>
    </dgm:pt>
    <dgm:pt modelId="{D8571F45-EFBB-4F4A-9669-0FED53D44DFF}" type="pres">
      <dgm:prSet presAssocID="{318BAA19-C83A-494B-AAB3-7ECBC3C986C3}" presName="bgRect" presStyleLbl="bgShp" presStyleIdx="1" presStyleCnt="3"/>
      <dgm:spPr/>
    </dgm:pt>
    <dgm:pt modelId="{F4C6DF7F-A2AA-40B8-88DE-5245FD6FB892}" type="pres">
      <dgm:prSet presAssocID="{318BAA19-C83A-494B-AAB3-7ECBC3C986C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</dgm:pt>
    <dgm:pt modelId="{5ECFA0B8-506E-4FE0-B4B3-F9F4F673C462}" type="pres">
      <dgm:prSet presAssocID="{318BAA19-C83A-494B-AAB3-7ECBC3C986C3}" presName="spaceRect" presStyleCnt="0"/>
      <dgm:spPr/>
    </dgm:pt>
    <dgm:pt modelId="{7F1E6EAC-7883-481A-B41C-6CE4084778C4}" type="pres">
      <dgm:prSet presAssocID="{318BAA19-C83A-494B-AAB3-7ECBC3C986C3}" presName="parTx" presStyleLbl="revTx" presStyleIdx="1" presStyleCnt="3">
        <dgm:presLayoutVars>
          <dgm:chMax val="0"/>
          <dgm:chPref val="0"/>
        </dgm:presLayoutVars>
      </dgm:prSet>
      <dgm:spPr/>
    </dgm:pt>
    <dgm:pt modelId="{CE209163-6A94-47F3-A27F-F2C74FFFC6DB}" type="pres">
      <dgm:prSet presAssocID="{998B861C-DF58-4B19-8A8E-7FCEA916FC2A}" presName="sibTrans" presStyleCnt="0"/>
      <dgm:spPr/>
    </dgm:pt>
    <dgm:pt modelId="{947102AA-0D8B-4F22-85AC-6370C6725EDB}" type="pres">
      <dgm:prSet presAssocID="{06A1E1FC-7920-4C03-B4EA-DFE3740E922D}" presName="compNode" presStyleCnt="0"/>
      <dgm:spPr/>
    </dgm:pt>
    <dgm:pt modelId="{1798F72C-2E42-4CFA-9A1D-EDA604377C6E}" type="pres">
      <dgm:prSet presAssocID="{06A1E1FC-7920-4C03-B4EA-DFE3740E922D}" presName="bgRect" presStyleLbl="bgShp" presStyleIdx="2" presStyleCnt="3"/>
      <dgm:spPr/>
    </dgm:pt>
    <dgm:pt modelId="{9D89CE42-AAB2-4162-BEC5-691387053AA4}" type="pres">
      <dgm:prSet presAssocID="{06A1E1FC-7920-4C03-B4EA-DFE3740E922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</dgm:pt>
    <dgm:pt modelId="{07B44C16-697D-483B-AD50-589B99BA25B0}" type="pres">
      <dgm:prSet presAssocID="{06A1E1FC-7920-4C03-B4EA-DFE3740E922D}" presName="spaceRect" presStyleCnt="0"/>
      <dgm:spPr/>
    </dgm:pt>
    <dgm:pt modelId="{AFD938DD-CD8B-4AA7-92EE-38F540738C80}" type="pres">
      <dgm:prSet presAssocID="{06A1E1FC-7920-4C03-B4EA-DFE3740E922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A7ACD23-E3B0-4A8D-B3C0-494999A972F9}" srcId="{47091A92-EA60-4A7B-8A82-5E7D488CBEF8}" destId="{06A1E1FC-7920-4C03-B4EA-DFE3740E922D}" srcOrd="2" destOrd="0" parTransId="{FA100F28-C799-4E96-8DF8-BDCBE6774C7F}" sibTransId="{DC0F6EA6-0109-4671-BB14-65B2E6E52BCB}"/>
    <dgm:cxn modelId="{E4FE392F-5F08-48E4-8B12-BF0CB6E3DE57}" type="presOf" srcId="{391357CA-829F-406A-BAC8-FF404A4E5D35}" destId="{37B2CC71-8BC8-437C-BB07-AD8813AD8CB5}" srcOrd="0" destOrd="0" presId="urn:microsoft.com/office/officeart/2018/2/layout/IconVerticalSolidList"/>
    <dgm:cxn modelId="{38E40A40-4691-41FC-BA91-74DA7DB5FC48}" type="presOf" srcId="{47091A92-EA60-4A7B-8A82-5E7D488CBEF8}" destId="{EB367683-BE01-43C6-AFAF-6BFC0BCEA128}" srcOrd="0" destOrd="0" presId="urn:microsoft.com/office/officeart/2018/2/layout/IconVerticalSolidList"/>
    <dgm:cxn modelId="{FEAC4E4F-272B-4C0E-8300-6099897826A2}" type="presOf" srcId="{318BAA19-C83A-494B-AAB3-7ECBC3C986C3}" destId="{7F1E6EAC-7883-481A-B41C-6CE4084778C4}" srcOrd="0" destOrd="0" presId="urn:microsoft.com/office/officeart/2018/2/layout/IconVerticalSolidList"/>
    <dgm:cxn modelId="{2B63A77C-7DA5-44A5-9960-FE3530F1B94A}" srcId="{47091A92-EA60-4A7B-8A82-5E7D488CBEF8}" destId="{318BAA19-C83A-494B-AAB3-7ECBC3C986C3}" srcOrd="1" destOrd="0" parTransId="{619B83FC-83FA-4E3F-931E-3E35197B5489}" sibTransId="{998B861C-DF58-4B19-8A8E-7FCEA916FC2A}"/>
    <dgm:cxn modelId="{EA4F8EC4-089B-4905-A622-487F5D2CC539}" srcId="{47091A92-EA60-4A7B-8A82-5E7D488CBEF8}" destId="{391357CA-829F-406A-BAC8-FF404A4E5D35}" srcOrd="0" destOrd="0" parTransId="{83D8C429-3339-4163-9F97-0EDB3D26CF16}" sibTransId="{FD11A9F0-6437-43D5-A11E-AD2BBFBEA401}"/>
    <dgm:cxn modelId="{53ACA1DF-0D22-49D1-9613-77CF1E15C2B6}" type="presOf" srcId="{06A1E1FC-7920-4C03-B4EA-DFE3740E922D}" destId="{AFD938DD-CD8B-4AA7-92EE-38F540738C80}" srcOrd="0" destOrd="0" presId="urn:microsoft.com/office/officeart/2018/2/layout/IconVerticalSolidList"/>
    <dgm:cxn modelId="{3D6B70E7-DAD0-4AC9-BC40-1839C69C721C}" type="presParOf" srcId="{EB367683-BE01-43C6-AFAF-6BFC0BCEA128}" destId="{6C21CCE7-88BC-4FEE-B451-72578536DF1E}" srcOrd="0" destOrd="0" presId="urn:microsoft.com/office/officeart/2018/2/layout/IconVerticalSolidList"/>
    <dgm:cxn modelId="{7C018E96-1B74-4A8B-8BBF-82F8C168098D}" type="presParOf" srcId="{6C21CCE7-88BC-4FEE-B451-72578536DF1E}" destId="{75E7129B-A47F-4253-A21C-4831081CB0D3}" srcOrd="0" destOrd="0" presId="urn:microsoft.com/office/officeart/2018/2/layout/IconVerticalSolidList"/>
    <dgm:cxn modelId="{6C1922DD-0354-49B1-9B2F-2B879120B026}" type="presParOf" srcId="{6C21CCE7-88BC-4FEE-B451-72578536DF1E}" destId="{DAE2B680-318C-43B7-9067-03A3CF4A6533}" srcOrd="1" destOrd="0" presId="urn:microsoft.com/office/officeart/2018/2/layout/IconVerticalSolidList"/>
    <dgm:cxn modelId="{74B2F5F2-B838-4D89-91F3-7350F07D7024}" type="presParOf" srcId="{6C21CCE7-88BC-4FEE-B451-72578536DF1E}" destId="{F94EBF59-EB6D-4E0B-BB3C-DF5452AD2CA7}" srcOrd="2" destOrd="0" presId="urn:microsoft.com/office/officeart/2018/2/layout/IconVerticalSolidList"/>
    <dgm:cxn modelId="{02D3A21C-EF42-4B93-BA3C-A1F7E446D384}" type="presParOf" srcId="{6C21CCE7-88BC-4FEE-B451-72578536DF1E}" destId="{37B2CC71-8BC8-437C-BB07-AD8813AD8CB5}" srcOrd="3" destOrd="0" presId="urn:microsoft.com/office/officeart/2018/2/layout/IconVerticalSolidList"/>
    <dgm:cxn modelId="{00140F2A-1F77-4A36-A8F7-D4A82DC86F5D}" type="presParOf" srcId="{EB367683-BE01-43C6-AFAF-6BFC0BCEA128}" destId="{C16D9D72-D91F-4662-B6DC-FEF2D4EE037A}" srcOrd="1" destOrd="0" presId="urn:microsoft.com/office/officeart/2018/2/layout/IconVerticalSolidList"/>
    <dgm:cxn modelId="{85F62A92-A7AD-4CA0-AF7A-92194D9CDBD9}" type="presParOf" srcId="{EB367683-BE01-43C6-AFAF-6BFC0BCEA128}" destId="{D1C549E0-AD17-410B-BF1E-640FA7238711}" srcOrd="2" destOrd="0" presId="urn:microsoft.com/office/officeart/2018/2/layout/IconVerticalSolidList"/>
    <dgm:cxn modelId="{0C6CBEDA-0946-46FF-929E-FDA26C556E58}" type="presParOf" srcId="{D1C549E0-AD17-410B-BF1E-640FA7238711}" destId="{D8571F45-EFBB-4F4A-9669-0FED53D44DFF}" srcOrd="0" destOrd="0" presId="urn:microsoft.com/office/officeart/2018/2/layout/IconVerticalSolidList"/>
    <dgm:cxn modelId="{1391823B-340A-4F84-8603-0F68D327F39D}" type="presParOf" srcId="{D1C549E0-AD17-410B-BF1E-640FA7238711}" destId="{F4C6DF7F-A2AA-40B8-88DE-5245FD6FB892}" srcOrd="1" destOrd="0" presId="urn:microsoft.com/office/officeart/2018/2/layout/IconVerticalSolidList"/>
    <dgm:cxn modelId="{9FC55E1B-5ADA-4106-859D-F08367D3EEC5}" type="presParOf" srcId="{D1C549E0-AD17-410B-BF1E-640FA7238711}" destId="{5ECFA0B8-506E-4FE0-B4B3-F9F4F673C462}" srcOrd="2" destOrd="0" presId="urn:microsoft.com/office/officeart/2018/2/layout/IconVerticalSolidList"/>
    <dgm:cxn modelId="{1BD68979-7388-4457-A190-AC42AA0BBB45}" type="presParOf" srcId="{D1C549E0-AD17-410B-BF1E-640FA7238711}" destId="{7F1E6EAC-7883-481A-B41C-6CE4084778C4}" srcOrd="3" destOrd="0" presId="urn:microsoft.com/office/officeart/2018/2/layout/IconVerticalSolidList"/>
    <dgm:cxn modelId="{DE3E7007-1F19-478C-AED5-19DBA4B203F4}" type="presParOf" srcId="{EB367683-BE01-43C6-AFAF-6BFC0BCEA128}" destId="{CE209163-6A94-47F3-A27F-F2C74FFFC6DB}" srcOrd="3" destOrd="0" presId="urn:microsoft.com/office/officeart/2018/2/layout/IconVerticalSolidList"/>
    <dgm:cxn modelId="{3A82D05D-5301-4643-ADB8-195697026A76}" type="presParOf" srcId="{EB367683-BE01-43C6-AFAF-6BFC0BCEA128}" destId="{947102AA-0D8B-4F22-85AC-6370C6725EDB}" srcOrd="4" destOrd="0" presId="urn:microsoft.com/office/officeart/2018/2/layout/IconVerticalSolidList"/>
    <dgm:cxn modelId="{0C9011B8-5537-458E-B223-4A8377AA36F3}" type="presParOf" srcId="{947102AA-0D8B-4F22-85AC-6370C6725EDB}" destId="{1798F72C-2E42-4CFA-9A1D-EDA604377C6E}" srcOrd="0" destOrd="0" presId="urn:microsoft.com/office/officeart/2018/2/layout/IconVerticalSolidList"/>
    <dgm:cxn modelId="{415DAC4F-7B60-42FB-BFDF-83FDA07665E6}" type="presParOf" srcId="{947102AA-0D8B-4F22-85AC-6370C6725EDB}" destId="{9D89CE42-AAB2-4162-BEC5-691387053AA4}" srcOrd="1" destOrd="0" presId="urn:microsoft.com/office/officeart/2018/2/layout/IconVerticalSolidList"/>
    <dgm:cxn modelId="{BA94E3A6-C973-4D2E-A417-80D7061EC6DE}" type="presParOf" srcId="{947102AA-0D8B-4F22-85AC-6370C6725EDB}" destId="{07B44C16-697D-483B-AD50-589B99BA25B0}" srcOrd="2" destOrd="0" presId="urn:microsoft.com/office/officeart/2018/2/layout/IconVerticalSolidList"/>
    <dgm:cxn modelId="{612FA518-BCE3-4454-9D85-A0F0BB6DE52C}" type="presParOf" srcId="{947102AA-0D8B-4F22-85AC-6370C6725EDB}" destId="{AFD938DD-CD8B-4AA7-92EE-38F540738C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BAEBA9-0BE8-46B4-B63F-E2AFA8790BA2}" type="doc">
      <dgm:prSet loTypeId="urn:microsoft.com/office/officeart/2005/8/layout/vList2#2" loCatId="list" qsTypeId="urn:microsoft.com/office/officeart/2005/8/quickstyle/simple1#3" qsCatId="simple" csTypeId="urn:microsoft.com/office/officeart/2005/8/colors/colorful1#1" csCatId="colorful"/>
      <dgm:spPr/>
      <dgm:t>
        <a:bodyPr/>
        <a:lstStyle/>
        <a:p>
          <a:endParaRPr lang="en-US"/>
        </a:p>
      </dgm:t>
    </dgm:pt>
    <dgm:pt modelId="{04D6E025-82D1-4095-A844-00270E233A1A}">
      <dgm:prSet/>
      <dgm:spPr/>
      <dgm:t>
        <a:bodyPr/>
        <a:lstStyle/>
        <a:p>
          <a:r>
            <a:rPr lang="zh-CN"/>
            <a:t>反社会人格障碍</a:t>
          </a:r>
          <a:endParaRPr lang="en-US"/>
        </a:p>
      </dgm:t>
    </dgm:pt>
    <dgm:pt modelId="{0B39CA34-BB12-4871-830E-C4B038306D7B}" type="parTrans" cxnId="{9B2908D3-7E75-46A5-A1F5-E660F60BBD9C}">
      <dgm:prSet/>
      <dgm:spPr/>
      <dgm:t>
        <a:bodyPr/>
        <a:lstStyle/>
        <a:p>
          <a:endParaRPr lang="en-US"/>
        </a:p>
      </dgm:t>
    </dgm:pt>
    <dgm:pt modelId="{BD653AF8-260E-44C6-9AFF-19A43BB85E40}" type="sibTrans" cxnId="{9B2908D3-7E75-46A5-A1F5-E660F60BBD9C}">
      <dgm:prSet/>
      <dgm:spPr/>
      <dgm:t>
        <a:bodyPr/>
        <a:lstStyle/>
        <a:p>
          <a:endParaRPr lang="en-US"/>
        </a:p>
      </dgm:t>
    </dgm:pt>
    <dgm:pt modelId="{1F5796F4-9006-4BDB-8BA5-2B230FB6886C}">
      <dgm:prSet/>
      <dgm:spPr/>
      <dgm:t>
        <a:bodyPr/>
        <a:lstStyle/>
        <a:p>
          <a:r>
            <a:rPr lang="zh-CN"/>
            <a:t>边缘型人格障碍</a:t>
          </a:r>
          <a:endParaRPr lang="en-US"/>
        </a:p>
      </dgm:t>
    </dgm:pt>
    <dgm:pt modelId="{1F162311-A8DA-4D80-8D0A-63559EFEBDDB}" type="parTrans" cxnId="{871C9F21-DC98-4953-BECF-7F7A096111EB}">
      <dgm:prSet/>
      <dgm:spPr/>
      <dgm:t>
        <a:bodyPr/>
        <a:lstStyle/>
        <a:p>
          <a:endParaRPr lang="en-US"/>
        </a:p>
      </dgm:t>
    </dgm:pt>
    <dgm:pt modelId="{06D0CAD7-3224-4D26-896B-368A699B0970}" type="sibTrans" cxnId="{871C9F21-DC98-4953-BECF-7F7A096111EB}">
      <dgm:prSet/>
      <dgm:spPr/>
      <dgm:t>
        <a:bodyPr/>
        <a:lstStyle/>
        <a:p>
          <a:endParaRPr lang="en-US"/>
        </a:p>
      </dgm:t>
    </dgm:pt>
    <dgm:pt modelId="{85B55CD0-ECE6-409A-A9F3-F23CCF242667}">
      <dgm:prSet/>
      <dgm:spPr/>
      <dgm:t>
        <a:bodyPr/>
        <a:lstStyle/>
        <a:p>
          <a:r>
            <a:rPr lang="zh-CN"/>
            <a:t>表演型人格障碍</a:t>
          </a:r>
          <a:endParaRPr lang="en-US"/>
        </a:p>
      </dgm:t>
    </dgm:pt>
    <dgm:pt modelId="{ED747FB3-6376-4923-BD6D-E3DFC99209C3}" type="parTrans" cxnId="{CBE9E95B-CBD1-43D5-8973-8767D19F05F2}">
      <dgm:prSet/>
      <dgm:spPr/>
      <dgm:t>
        <a:bodyPr/>
        <a:lstStyle/>
        <a:p>
          <a:endParaRPr lang="en-US"/>
        </a:p>
      </dgm:t>
    </dgm:pt>
    <dgm:pt modelId="{067DD2FA-7522-4AE7-9A64-4CC45CA9C187}" type="sibTrans" cxnId="{CBE9E95B-CBD1-43D5-8973-8767D19F05F2}">
      <dgm:prSet/>
      <dgm:spPr/>
      <dgm:t>
        <a:bodyPr/>
        <a:lstStyle/>
        <a:p>
          <a:endParaRPr lang="en-US"/>
        </a:p>
      </dgm:t>
    </dgm:pt>
    <dgm:pt modelId="{02B2B94F-3E77-4A74-B897-5DEC8F7B6A99}">
      <dgm:prSet/>
      <dgm:spPr/>
      <dgm:t>
        <a:bodyPr/>
        <a:lstStyle/>
        <a:p>
          <a:r>
            <a:rPr lang="zh-CN"/>
            <a:t>自恋型人格障碍</a:t>
          </a:r>
          <a:endParaRPr lang="en-US"/>
        </a:p>
      </dgm:t>
    </dgm:pt>
    <dgm:pt modelId="{BE9F181A-B8AF-4A7E-8DFC-5A60FAEA4623}" type="parTrans" cxnId="{CF84AA86-2E21-433D-BB1B-F8B93F4D6C1B}">
      <dgm:prSet/>
      <dgm:spPr/>
      <dgm:t>
        <a:bodyPr/>
        <a:lstStyle/>
        <a:p>
          <a:endParaRPr lang="en-US"/>
        </a:p>
      </dgm:t>
    </dgm:pt>
    <dgm:pt modelId="{0DED3591-FD2E-46FE-BCE6-AB492DFC4E61}" type="sibTrans" cxnId="{CF84AA86-2E21-433D-BB1B-F8B93F4D6C1B}">
      <dgm:prSet/>
      <dgm:spPr/>
      <dgm:t>
        <a:bodyPr/>
        <a:lstStyle/>
        <a:p>
          <a:endParaRPr lang="en-US"/>
        </a:p>
      </dgm:t>
    </dgm:pt>
    <dgm:pt modelId="{DB51500A-D758-4A12-AAA9-B5F5EBF36F20}" type="pres">
      <dgm:prSet presAssocID="{5EBAEBA9-0BE8-46B4-B63F-E2AFA8790BA2}" presName="linear" presStyleCnt="0">
        <dgm:presLayoutVars>
          <dgm:animLvl val="lvl"/>
          <dgm:resizeHandles val="exact"/>
        </dgm:presLayoutVars>
      </dgm:prSet>
      <dgm:spPr/>
    </dgm:pt>
    <dgm:pt modelId="{099A24E2-013C-4F95-8A39-77F71C0C261D}" type="pres">
      <dgm:prSet presAssocID="{04D6E025-82D1-4095-A844-00270E233A1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FB7D003-65CC-42A2-B485-2C0064190813}" type="pres">
      <dgm:prSet presAssocID="{BD653AF8-260E-44C6-9AFF-19A43BB85E40}" presName="spacer" presStyleCnt="0"/>
      <dgm:spPr/>
    </dgm:pt>
    <dgm:pt modelId="{DFE56BB0-B76C-42BB-B32C-6246736DA042}" type="pres">
      <dgm:prSet presAssocID="{1F5796F4-9006-4BDB-8BA5-2B230FB6886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952235C-6B25-4415-922C-664C0BB0D9E9}" type="pres">
      <dgm:prSet presAssocID="{06D0CAD7-3224-4D26-896B-368A699B0970}" presName="spacer" presStyleCnt="0"/>
      <dgm:spPr/>
    </dgm:pt>
    <dgm:pt modelId="{27B95167-1D4C-46B7-AA87-D4F79F13F348}" type="pres">
      <dgm:prSet presAssocID="{85B55CD0-ECE6-409A-A9F3-F23CCF24266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6BFFCC3-8EB6-49EF-B140-A19673AF8F0B}" type="pres">
      <dgm:prSet presAssocID="{067DD2FA-7522-4AE7-9A64-4CC45CA9C187}" presName="spacer" presStyleCnt="0"/>
      <dgm:spPr/>
    </dgm:pt>
    <dgm:pt modelId="{BC53957C-8354-4EDC-94E1-170A2EAB46AD}" type="pres">
      <dgm:prSet presAssocID="{02B2B94F-3E77-4A74-B897-5DEC8F7B6A9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D714B03-F66D-4B38-A485-CAEC0C08A09D}" type="presOf" srcId="{1F5796F4-9006-4BDB-8BA5-2B230FB6886C}" destId="{DFE56BB0-B76C-42BB-B32C-6246736DA042}" srcOrd="0" destOrd="0" presId="urn:microsoft.com/office/officeart/2005/8/layout/vList2#2"/>
    <dgm:cxn modelId="{871C9F21-DC98-4953-BECF-7F7A096111EB}" srcId="{5EBAEBA9-0BE8-46B4-B63F-E2AFA8790BA2}" destId="{1F5796F4-9006-4BDB-8BA5-2B230FB6886C}" srcOrd="1" destOrd="0" parTransId="{1F162311-A8DA-4D80-8D0A-63559EFEBDDB}" sibTransId="{06D0CAD7-3224-4D26-896B-368A699B0970}"/>
    <dgm:cxn modelId="{9D064E24-A3E7-4B4A-BF53-BE0C7D5397BD}" type="presOf" srcId="{85B55CD0-ECE6-409A-A9F3-F23CCF242667}" destId="{27B95167-1D4C-46B7-AA87-D4F79F13F348}" srcOrd="0" destOrd="0" presId="urn:microsoft.com/office/officeart/2005/8/layout/vList2#2"/>
    <dgm:cxn modelId="{FA445629-B532-4C0A-8272-32BE42B5BCD1}" type="presOf" srcId="{04D6E025-82D1-4095-A844-00270E233A1A}" destId="{099A24E2-013C-4F95-8A39-77F71C0C261D}" srcOrd="0" destOrd="0" presId="urn:microsoft.com/office/officeart/2005/8/layout/vList2#2"/>
    <dgm:cxn modelId="{733B7E2E-1B30-45D7-A074-139357015834}" type="presOf" srcId="{02B2B94F-3E77-4A74-B897-5DEC8F7B6A99}" destId="{BC53957C-8354-4EDC-94E1-170A2EAB46AD}" srcOrd="0" destOrd="0" presId="urn:microsoft.com/office/officeart/2005/8/layout/vList2#2"/>
    <dgm:cxn modelId="{CBE9E95B-CBD1-43D5-8973-8767D19F05F2}" srcId="{5EBAEBA9-0BE8-46B4-B63F-E2AFA8790BA2}" destId="{85B55CD0-ECE6-409A-A9F3-F23CCF242667}" srcOrd="2" destOrd="0" parTransId="{ED747FB3-6376-4923-BD6D-E3DFC99209C3}" sibTransId="{067DD2FA-7522-4AE7-9A64-4CC45CA9C187}"/>
    <dgm:cxn modelId="{CF84AA86-2E21-433D-BB1B-F8B93F4D6C1B}" srcId="{5EBAEBA9-0BE8-46B4-B63F-E2AFA8790BA2}" destId="{02B2B94F-3E77-4A74-B897-5DEC8F7B6A99}" srcOrd="3" destOrd="0" parTransId="{BE9F181A-B8AF-4A7E-8DFC-5A60FAEA4623}" sibTransId="{0DED3591-FD2E-46FE-BCE6-AB492DFC4E61}"/>
    <dgm:cxn modelId="{FFF498BF-A242-4BCF-8B0E-BBC5E9E36883}" type="presOf" srcId="{5EBAEBA9-0BE8-46B4-B63F-E2AFA8790BA2}" destId="{DB51500A-D758-4A12-AAA9-B5F5EBF36F20}" srcOrd="0" destOrd="0" presId="urn:microsoft.com/office/officeart/2005/8/layout/vList2#2"/>
    <dgm:cxn modelId="{9B2908D3-7E75-46A5-A1F5-E660F60BBD9C}" srcId="{5EBAEBA9-0BE8-46B4-B63F-E2AFA8790BA2}" destId="{04D6E025-82D1-4095-A844-00270E233A1A}" srcOrd="0" destOrd="0" parTransId="{0B39CA34-BB12-4871-830E-C4B038306D7B}" sibTransId="{BD653AF8-260E-44C6-9AFF-19A43BB85E40}"/>
    <dgm:cxn modelId="{69E6E0FA-48C3-4F25-BE03-C75A1994359A}" type="presParOf" srcId="{DB51500A-D758-4A12-AAA9-B5F5EBF36F20}" destId="{099A24E2-013C-4F95-8A39-77F71C0C261D}" srcOrd="0" destOrd="0" presId="urn:microsoft.com/office/officeart/2005/8/layout/vList2#2"/>
    <dgm:cxn modelId="{027C92E5-8A30-4BAA-970A-640F41668CF2}" type="presParOf" srcId="{DB51500A-D758-4A12-AAA9-B5F5EBF36F20}" destId="{9FB7D003-65CC-42A2-B485-2C0064190813}" srcOrd="1" destOrd="0" presId="urn:microsoft.com/office/officeart/2005/8/layout/vList2#2"/>
    <dgm:cxn modelId="{741A961B-6EAB-4135-9056-784CD757FF8E}" type="presParOf" srcId="{DB51500A-D758-4A12-AAA9-B5F5EBF36F20}" destId="{DFE56BB0-B76C-42BB-B32C-6246736DA042}" srcOrd="2" destOrd="0" presId="urn:microsoft.com/office/officeart/2005/8/layout/vList2#2"/>
    <dgm:cxn modelId="{230F8AFA-063A-4320-9FC2-D07AE752F458}" type="presParOf" srcId="{DB51500A-D758-4A12-AAA9-B5F5EBF36F20}" destId="{7952235C-6B25-4415-922C-664C0BB0D9E9}" srcOrd="3" destOrd="0" presId="urn:microsoft.com/office/officeart/2005/8/layout/vList2#2"/>
    <dgm:cxn modelId="{4359D3BA-7106-400F-B74D-24F1F8039B93}" type="presParOf" srcId="{DB51500A-D758-4A12-AAA9-B5F5EBF36F20}" destId="{27B95167-1D4C-46B7-AA87-D4F79F13F348}" srcOrd="4" destOrd="0" presId="urn:microsoft.com/office/officeart/2005/8/layout/vList2#2"/>
    <dgm:cxn modelId="{207ABD72-4C54-4215-B1EB-1D9BFC8A8CAB}" type="presParOf" srcId="{DB51500A-D758-4A12-AAA9-B5F5EBF36F20}" destId="{B6BFFCC3-8EB6-49EF-B140-A19673AF8F0B}" srcOrd="5" destOrd="0" presId="urn:microsoft.com/office/officeart/2005/8/layout/vList2#2"/>
    <dgm:cxn modelId="{3B173CEE-A87C-4216-91FA-34E64B1C7275}" type="presParOf" srcId="{DB51500A-D758-4A12-AAA9-B5F5EBF36F20}" destId="{BC53957C-8354-4EDC-94E1-170A2EAB46AD}" srcOrd="6" destOrd="0" presId="urn:microsoft.com/office/officeart/2005/8/layout/vList2#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EBAEBA9-0BE8-46B4-B63F-E2AFA8790BA2}" type="doc">
      <dgm:prSet loTypeId="urn:microsoft.com/office/officeart/2018/2/layout/IconVerticalSolidList" loCatId="icon" qsTypeId="urn:microsoft.com/office/officeart/2005/8/quickstyle/simple1#4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04D6E025-82D1-4095-A844-00270E233A1A}">
      <dgm:prSet/>
      <dgm:spPr/>
      <dgm:t>
        <a:bodyPr/>
        <a:lstStyle/>
        <a:p>
          <a:pPr>
            <a:lnSpc>
              <a:spcPct val="100000"/>
            </a:lnSpc>
          </a:pPr>
          <a:r>
            <a:rPr lang="zh-CN"/>
            <a:t>反社会人格障碍</a:t>
          </a:r>
          <a:endParaRPr lang="en-US"/>
        </a:p>
      </dgm:t>
    </dgm:pt>
    <dgm:pt modelId="{0B39CA34-BB12-4871-830E-C4B038306D7B}" type="parTrans" cxnId="{9B2908D3-7E75-46A5-A1F5-E660F60BBD9C}">
      <dgm:prSet/>
      <dgm:spPr/>
      <dgm:t>
        <a:bodyPr/>
        <a:lstStyle/>
        <a:p>
          <a:endParaRPr lang="en-US"/>
        </a:p>
      </dgm:t>
    </dgm:pt>
    <dgm:pt modelId="{BD653AF8-260E-44C6-9AFF-19A43BB85E40}" type="sibTrans" cxnId="{9B2908D3-7E75-46A5-A1F5-E660F60BBD9C}">
      <dgm:prSet/>
      <dgm:spPr/>
      <dgm:t>
        <a:bodyPr/>
        <a:lstStyle/>
        <a:p>
          <a:endParaRPr lang="en-US"/>
        </a:p>
      </dgm:t>
    </dgm:pt>
    <dgm:pt modelId="{1F5796F4-9006-4BDB-8BA5-2B230FB6886C}">
      <dgm:prSet/>
      <dgm:spPr/>
      <dgm:t>
        <a:bodyPr/>
        <a:lstStyle/>
        <a:p>
          <a:pPr>
            <a:lnSpc>
              <a:spcPct val="100000"/>
            </a:lnSpc>
          </a:pPr>
          <a:r>
            <a:rPr lang="zh-CN"/>
            <a:t>边缘型人格障碍</a:t>
          </a:r>
          <a:endParaRPr lang="en-US"/>
        </a:p>
      </dgm:t>
    </dgm:pt>
    <dgm:pt modelId="{1F162311-A8DA-4D80-8D0A-63559EFEBDDB}" type="parTrans" cxnId="{871C9F21-DC98-4953-BECF-7F7A096111EB}">
      <dgm:prSet/>
      <dgm:spPr/>
      <dgm:t>
        <a:bodyPr/>
        <a:lstStyle/>
        <a:p>
          <a:endParaRPr lang="en-US"/>
        </a:p>
      </dgm:t>
    </dgm:pt>
    <dgm:pt modelId="{06D0CAD7-3224-4D26-896B-368A699B0970}" type="sibTrans" cxnId="{871C9F21-DC98-4953-BECF-7F7A096111EB}">
      <dgm:prSet/>
      <dgm:spPr/>
      <dgm:t>
        <a:bodyPr/>
        <a:lstStyle/>
        <a:p>
          <a:endParaRPr lang="en-US"/>
        </a:p>
      </dgm:t>
    </dgm:pt>
    <dgm:pt modelId="{85B55CD0-ECE6-409A-A9F3-F23CCF242667}">
      <dgm:prSet/>
      <dgm:spPr/>
      <dgm:t>
        <a:bodyPr/>
        <a:lstStyle/>
        <a:p>
          <a:pPr>
            <a:lnSpc>
              <a:spcPct val="100000"/>
            </a:lnSpc>
          </a:pPr>
          <a:r>
            <a:rPr lang="zh-CN"/>
            <a:t>表演型人格障碍</a:t>
          </a:r>
          <a:endParaRPr lang="en-US"/>
        </a:p>
      </dgm:t>
    </dgm:pt>
    <dgm:pt modelId="{ED747FB3-6376-4923-BD6D-E3DFC99209C3}" type="parTrans" cxnId="{CBE9E95B-CBD1-43D5-8973-8767D19F05F2}">
      <dgm:prSet/>
      <dgm:spPr/>
      <dgm:t>
        <a:bodyPr/>
        <a:lstStyle/>
        <a:p>
          <a:endParaRPr lang="en-US"/>
        </a:p>
      </dgm:t>
    </dgm:pt>
    <dgm:pt modelId="{067DD2FA-7522-4AE7-9A64-4CC45CA9C187}" type="sibTrans" cxnId="{CBE9E95B-CBD1-43D5-8973-8767D19F05F2}">
      <dgm:prSet/>
      <dgm:spPr/>
      <dgm:t>
        <a:bodyPr/>
        <a:lstStyle/>
        <a:p>
          <a:endParaRPr lang="en-US"/>
        </a:p>
      </dgm:t>
    </dgm:pt>
    <dgm:pt modelId="{02B2B94F-3E77-4A74-B897-5DEC8F7B6A99}">
      <dgm:prSet/>
      <dgm:spPr/>
      <dgm:t>
        <a:bodyPr/>
        <a:lstStyle/>
        <a:p>
          <a:pPr>
            <a:lnSpc>
              <a:spcPct val="100000"/>
            </a:lnSpc>
          </a:pPr>
          <a:r>
            <a:rPr lang="zh-CN"/>
            <a:t>自恋型人格障碍</a:t>
          </a:r>
          <a:endParaRPr lang="en-US"/>
        </a:p>
      </dgm:t>
    </dgm:pt>
    <dgm:pt modelId="{BE9F181A-B8AF-4A7E-8DFC-5A60FAEA4623}" type="parTrans" cxnId="{CF84AA86-2E21-433D-BB1B-F8B93F4D6C1B}">
      <dgm:prSet/>
      <dgm:spPr/>
      <dgm:t>
        <a:bodyPr/>
        <a:lstStyle/>
        <a:p>
          <a:endParaRPr lang="en-US"/>
        </a:p>
      </dgm:t>
    </dgm:pt>
    <dgm:pt modelId="{0DED3591-FD2E-46FE-BCE6-AB492DFC4E61}" type="sibTrans" cxnId="{CF84AA86-2E21-433D-BB1B-F8B93F4D6C1B}">
      <dgm:prSet/>
      <dgm:spPr/>
      <dgm:t>
        <a:bodyPr/>
        <a:lstStyle/>
        <a:p>
          <a:endParaRPr lang="en-US"/>
        </a:p>
      </dgm:t>
    </dgm:pt>
    <dgm:pt modelId="{6049DAF8-6F10-4464-AB23-B08D2B43D2AD}" type="pres">
      <dgm:prSet presAssocID="{5EBAEBA9-0BE8-46B4-B63F-E2AFA8790BA2}" presName="root" presStyleCnt="0">
        <dgm:presLayoutVars>
          <dgm:dir/>
          <dgm:resizeHandles val="exact"/>
        </dgm:presLayoutVars>
      </dgm:prSet>
      <dgm:spPr/>
    </dgm:pt>
    <dgm:pt modelId="{BBFD53AE-E60B-41AD-B638-475E614EEBCD}" type="pres">
      <dgm:prSet presAssocID="{04D6E025-82D1-4095-A844-00270E233A1A}" presName="compNode" presStyleCnt="0"/>
      <dgm:spPr/>
    </dgm:pt>
    <dgm:pt modelId="{CF7C7000-C773-4A17-8185-381E520EABC3}" type="pres">
      <dgm:prSet presAssocID="{04D6E025-82D1-4095-A844-00270E233A1A}" presName="bgRect" presStyleLbl="bgShp" presStyleIdx="0" presStyleCnt="4"/>
      <dgm:spPr/>
    </dgm:pt>
    <dgm:pt modelId="{685B87D3-5421-4D75-ADC5-1F8E7CD0E5C3}" type="pres">
      <dgm:prSet presAssocID="{04D6E025-82D1-4095-A844-00270E233A1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</dgm:pt>
    <dgm:pt modelId="{0A68414D-5A9A-4B9E-A13C-07C6077A6EDE}" type="pres">
      <dgm:prSet presAssocID="{04D6E025-82D1-4095-A844-00270E233A1A}" presName="spaceRect" presStyleCnt="0"/>
      <dgm:spPr/>
    </dgm:pt>
    <dgm:pt modelId="{6F1EBCFE-69D0-4686-BDB3-1BCFEB1E090B}" type="pres">
      <dgm:prSet presAssocID="{04D6E025-82D1-4095-A844-00270E233A1A}" presName="parTx" presStyleLbl="revTx" presStyleIdx="0" presStyleCnt="4">
        <dgm:presLayoutVars>
          <dgm:chMax val="0"/>
          <dgm:chPref val="0"/>
        </dgm:presLayoutVars>
      </dgm:prSet>
      <dgm:spPr/>
    </dgm:pt>
    <dgm:pt modelId="{C08EFEBA-34CA-44CC-AD0C-3B3C4E060368}" type="pres">
      <dgm:prSet presAssocID="{BD653AF8-260E-44C6-9AFF-19A43BB85E40}" presName="sibTrans" presStyleCnt="0"/>
      <dgm:spPr/>
    </dgm:pt>
    <dgm:pt modelId="{507C5A87-793C-4413-BDFC-1C99550E4835}" type="pres">
      <dgm:prSet presAssocID="{1F5796F4-9006-4BDB-8BA5-2B230FB6886C}" presName="compNode" presStyleCnt="0"/>
      <dgm:spPr/>
    </dgm:pt>
    <dgm:pt modelId="{0753BAE1-CA2C-49D8-B821-998712276595}" type="pres">
      <dgm:prSet presAssocID="{1F5796F4-9006-4BDB-8BA5-2B230FB6886C}" presName="bgRect" presStyleLbl="bgShp" presStyleIdx="1" presStyleCnt="4"/>
      <dgm:spPr/>
    </dgm:pt>
    <dgm:pt modelId="{E7994BAF-E633-46B8-8420-135860BDBE96}" type="pres">
      <dgm:prSet presAssocID="{1F5796F4-9006-4BDB-8BA5-2B230FB6886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</dgm:pt>
    <dgm:pt modelId="{D18EA075-BAB9-4913-BC17-B0AAB906DF97}" type="pres">
      <dgm:prSet presAssocID="{1F5796F4-9006-4BDB-8BA5-2B230FB6886C}" presName="spaceRect" presStyleCnt="0"/>
      <dgm:spPr/>
    </dgm:pt>
    <dgm:pt modelId="{6384553C-71FD-4E39-B7FB-3001B4BC52C9}" type="pres">
      <dgm:prSet presAssocID="{1F5796F4-9006-4BDB-8BA5-2B230FB6886C}" presName="parTx" presStyleLbl="revTx" presStyleIdx="1" presStyleCnt="4">
        <dgm:presLayoutVars>
          <dgm:chMax val="0"/>
          <dgm:chPref val="0"/>
        </dgm:presLayoutVars>
      </dgm:prSet>
      <dgm:spPr/>
    </dgm:pt>
    <dgm:pt modelId="{4CD4B167-861A-4AB5-AAA2-BEF782304FAD}" type="pres">
      <dgm:prSet presAssocID="{06D0CAD7-3224-4D26-896B-368A699B0970}" presName="sibTrans" presStyleCnt="0"/>
      <dgm:spPr/>
    </dgm:pt>
    <dgm:pt modelId="{5D435AF6-7F99-45A4-930F-6065BB4B3B92}" type="pres">
      <dgm:prSet presAssocID="{85B55CD0-ECE6-409A-A9F3-F23CCF242667}" presName="compNode" presStyleCnt="0"/>
      <dgm:spPr/>
    </dgm:pt>
    <dgm:pt modelId="{C04C16CE-7B33-490B-9776-C3BC763573C9}" type="pres">
      <dgm:prSet presAssocID="{85B55CD0-ECE6-409A-A9F3-F23CCF242667}" presName="bgRect" presStyleLbl="bgShp" presStyleIdx="2" presStyleCnt="4"/>
      <dgm:spPr/>
    </dgm:pt>
    <dgm:pt modelId="{53FCA6A6-D634-42AE-A92D-141F6462D1A9}" type="pres">
      <dgm:prSet presAssocID="{85B55CD0-ECE6-409A-A9F3-F23CCF24266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</dgm:pt>
    <dgm:pt modelId="{2ACD444B-E9C9-46B2-A6C0-79C8F3ED047F}" type="pres">
      <dgm:prSet presAssocID="{85B55CD0-ECE6-409A-A9F3-F23CCF242667}" presName="spaceRect" presStyleCnt="0"/>
      <dgm:spPr/>
    </dgm:pt>
    <dgm:pt modelId="{C3F19EFF-CA18-4D46-B696-F6751FB41D0D}" type="pres">
      <dgm:prSet presAssocID="{85B55CD0-ECE6-409A-A9F3-F23CCF242667}" presName="parTx" presStyleLbl="revTx" presStyleIdx="2" presStyleCnt="4">
        <dgm:presLayoutVars>
          <dgm:chMax val="0"/>
          <dgm:chPref val="0"/>
        </dgm:presLayoutVars>
      </dgm:prSet>
      <dgm:spPr/>
    </dgm:pt>
    <dgm:pt modelId="{6E036684-B9F4-4161-803C-5EA7D70C44E0}" type="pres">
      <dgm:prSet presAssocID="{067DD2FA-7522-4AE7-9A64-4CC45CA9C187}" presName="sibTrans" presStyleCnt="0"/>
      <dgm:spPr/>
    </dgm:pt>
    <dgm:pt modelId="{3EF9C269-CF01-4921-A09B-B9B1BB13ED80}" type="pres">
      <dgm:prSet presAssocID="{02B2B94F-3E77-4A74-B897-5DEC8F7B6A99}" presName="compNode" presStyleCnt="0"/>
      <dgm:spPr/>
    </dgm:pt>
    <dgm:pt modelId="{AA756259-39CA-44A7-8C3E-60472B6C507E}" type="pres">
      <dgm:prSet presAssocID="{02B2B94F-3E77-4A74-B897-5DEC8F7B6A99}" presName="bgRect" presStyleLbl="bgShp" presStyleIdx="3" presStyleCnt="4"/>
      <dgm:spPr/>
    </dgm:pt>
    <dgm:pt modelId="{8A7A7D2B-AA8B-4838-868D-B1D2898FA538}" type="pres">
      <dgm:prSet presAssocID="{02B2B94F-3E77-4A74-B897-5DEC8F7B6A9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</dgm:pt>
    <dgm:pt modelId="{044D8E92-C578-4B21-A844-A8FA8FB0978D}" type="pres">
      <dgm:prSet presAssocID="{02B2B94F-3E77-4A74-B897-5DEC8F7B6A99}" presName="spaceRect" presStyleCnt="0"/>
      <dgm:spPr/>
    </dgm:pt>
    <dgm:pt modelId="{D475153A-F0A1-44C9-B08E-EC1D1A3F986B}" type="pres">
      <dgm:prSet presAssocID="{02B2B94F-3E77-4A74-B897-5DEC8F7B6A99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871C9F21-DC98-4953-BECF-7F7A096111EB}" srcId="{5EBAEBA9-0BE8-46B4-B63F-E2AFA8790BA2}" destId="{1F5796F4-9006-4BDB-8BA5-2B230FB6886C}" srcOrd="1" destOrd="0" parTransId="{1F162311-A8DA-4D80-8D0A-63559EFEBDDB}" sibTransId="{06D0CAD7-3224-4D26-896B-368A699B0970}"/>
    <dgm:cxn modelId="{99504131-BE64-466E-9ED7-A6BEFE83F313}" type="presOf" srcId="{04D6E025-82D1-4095-A844-00270E233A1A}" destId="{6F1EBCFE-69D0-4686-BDB3-1BCFEB1E090B}" srcOrd="0" destOrd="0" presId="urn:microsoft.com/office/officeart/2018/2/layout/IconVerticalSolidList"/>
    <dgm:cxn modelId="{3AB4FC3D-4E7C-4DF0-9ABA-8B7D086F14D2}" type="presOf" srcId="{1F5796F4-9006-4BDB-8BA5-2B230FB6886C}" destId="{6384553C-71FD-4E39-B7FB-3001B4BC52C9}" srcOrd="0" destOrd="0" presId="urn:microsoft.com/office/officeart/2018/2/layout/IconVerticalSolidList"/>
    <dgm:cxn modelId="{CBE9E95B-CBD1-43D5-8973-8767D19F05F2}" srcId="{5EBAEBA9-0BE8-46B4-B63F-E2AFA8790BA2}" destId="{85B55CD0-ECE6-409A-A9F3-F23CCF242667}" srcOrd="2" destOrd="0" parTransId="{ED747FB3-6376-4923-BD6D-E3DFC99209C3}" sibTransId="{067DD2FA-7522-4AE7-9A64-4CC45CA9C187}"/>
    <dgm:cxn modelId="{CF84AA86-2E21-433D-BB1B-F8B93F4D6C1B}" srcId="{5EBAEBA9-0BE8-46B4-B63F-E2AFA8790BA2}" destId="{02B2B94F-3E77-4A74-B897-5DEC8F7B6A99}" srcOrd="3" destOrd="0" parTransId="{BE9F181A-B8AF-4A7E-8DFC-5A60FAEA4623}" sibTransId="{0DED3591-FD2E-46FE-BCE6-AB492DFC4E61}"/>
    <dgm:cxn modelId="{8218DED0-2F4F-445F-BFF1-9F0EC6EC9824}" type="presOf" srcId="{02B2B94F-3E77-4A74-B897-5DEC8F7B6A99}" destId="{D475153A-F0A1-44C9-B08E-EC1D1A3F986B}" srcOrd="0" destOrd="0" presId="urn:microsoft.com/office/officeart/2018/2/layout/IconVerticalSolidList"/>
    <dgm:cxn modelId="{9B2908D3-7E75-46A5-A1F5-E660F60BBD9C}" srcId="{5EBAEBA9-0BE8-46B4-B63F-E2AFA8790BA2}" destId="{04D6E025-82D1-4095-A844-00270E233A1A}" srcOrd="0" destOrd="0" parTransId="{0B39CA34-BB12-4871-830E-C4B038306D7B}" sibTransId="{BD653AF8-260E-44C6-9AFF-19A43BB85E40}"/>
    <dgm:cxn modelId="{1E57C6E3-5FF6-455B-B37F-12274EB96C8D}" type="presOf" srcId="{85B55CD0-ECE6-409A-A9F3-F23CCF242667}" destId="{C3F19EFF-CA18-4D46-B696-F6751FB41D0D}" srcOrd="0" destOrd="0" presId="urn:microsoft.com/office/officeart/2018/2/layout/IconVerticalSolidList"/>
    <dgm:cxn modelId="{1BF91BF9-929D-4F52-8D5C-8A99CE2C361F}" type="presOf" srcId="{5EBAEBA9-0BE8-46B4-B63F-E2AFA8790BA2}" destId="{6049DAF8-6F10-4464-AB23-B08D2B43D2AD}" srcOrd="0" destOrd="0" presId="urn:microsoft.com/office/officeart/2018/2/layout/IconVerticalSolidList"/>
    <dgm:cxn modelId="{8E076544-CEBB-4BA9-A7AB-586B300876A6}" type="presParOf" srcId="{6049DAF8-6F10-4464-AB23-B08D2B43D2AD}" destId="{BBFD53AE-E60B-41AD-B638-475E614EEBCD}" srcOrd="0" destOrd="0" presId="urn:microsoft.com/office/officeart/2018/2/layout/IconVerticalSolidList"/>
    <dgm:cxn modelId="{E0EE5015-C90D-4DB9-970A-37E4C6FC730A}" type="presParOf" srcId="{BBFD53AE-E60B-41AD-B638-475E614EEBCD}" destId="{CF7C7000-C773-4A17-8185-381E520EABC3}" srcOrd="0" destOrd="0" presId="urn:microsoft.com/office/officeart/2018/2/layout/IconVerticalSolidList"/>
    <dgm:cxn modelId="{E98ED254-1F13-4652-B4E7-A6EF3BA0D7CE}" type="presParOf" srcId="{BBFD53AE-E60B-41AD-B638-475E614EEBCD}" destId="{685B87D3-5421-4D75-ADC5-1F8E7CD0E5C3}" srcOrd="1" destOrd="0" presId="urn:microsoft.com/office/officeart/2018/2/layout/IconVerticalSolidList"/>
    <dgm:cxn modelId="{755EFCB6-DCB4-4431-8978-934745ADEB68}" type="presParOf" srcId="{BBFD53AE-E60B-41AD-B638-475E614EEBCD}" destId="{0A68414D-5A9A-4B9E-A13C-07C6077A6EDE}" srcOrd="2" destOrd="0" presId="urn:microsoft.com/office/officeart/2018/2/layout/IconVerticalSolidList"/>
    <dgm:cxn modelId="{C690177F-DB25-4C41-9174-6D916A24E75E}" type="presParOf" srcId="{BBFD53AE-E60B-41AD-B638-475E614EEBCD}" destId="{6F1EBCFE-69D0-4686-BDB3-1BCFEB1E090B}" srcOrd="3" destOrd="0" presId="urn:microsoft.com/office/officeart/2018/2/layout/IconVerticalSolidList"/>
    <dgm:cxn modelId="{D3366D82-C553-4142-A021-56C0F66FBD57}" type="presParOf" srcId="{6049DAF8-6F10-4464-AB23-B08D2B43D2AD}" destId="{C08EFEBA-34CA-44CC-AD0C-3B3C4E060368}" srcOrd="1" destOrd="0" presId="urn:microsoft.com/office/officeart/2018/2/layout/IconVerticalSolidList"/>
    <dgm:cxn modelId="{834D9732-662B-4FA2-ACDA-CAC3B6433CF9}" type="presParOf" srcId="{6049DAF8-6F10-4464-AB23-B08D2B43D2AD}" destId="{507C5A87-793C-4413-BDFC-1C99550E4835}" srcOrd="2" destOrd="0" presId="urn:microsoft.com/office/officeart/2018/2/layout/IconVerticalSolidList"/>
    <dgm:cxn modelId="{2C1F6F3D-113D-4156-BC93-94379FA50BE9}" type="presParOf" srcId="{507C5A87-793C-4413-BDFC-1C99550E4835}" destId="{0753BAE1-CA2C-49D8-B821-998712276595}" srcOrd="0" destOrd="0" presId="urn:microsoft.com/office/officeart/2018/2/layout/IconVerticalSolidList"/>
    <dgm:cxn modelId="{40ED9EE1-6464-456F-93AB-FA7847ECFB24}" type="presParOf" srcId="{507C5A87-793C-4413-BDFC-1C99550E4835}" destId="{E7994BAF-E633-46B8-8420-135860BDBE96}" srcOrd="1" destOrd="0" presId="urn:microsoft.com/office/officeart/2018/2/layout/IconVerticalSolidList"/>
    <dgm:cxn modelId="{B5A78A05-24D6-4261-8643-7004C0C62AAF}" type="presParOf" srcId="{507C5A87-793C-4413-BDFC-1C99550E4835}" destId="{D18EA075-BAB9-4913-BC17-B0AAB906DF97}" srcOrd="2" destOrd="0" presId="urn:microsoft.com/office/officeart/2018/2/layout/IconVerticalSolidList"/>
    <dgm:cxn modelId="{C1A4250E-A954-45F0-AE57-1919A73E1DD6}" type="presParOf" srcId="{507C5A87-793C-4413-BDFC-1C99550E4835}" destId="{6384553C-71FD-4E39-B7FB-3001B4BC52C9}" srcOrd="3" destOrd="0" presId="urn:microsoft.com/office/officeart/2018/2/layout/IconVerticalSolidList"/>
    <dgm:cxn modelId="{5BD4F067-971A-40C9-9E16-B65C0DB00A9F}" type="presParOf" srcId="{6049DAF8-6F10-4464-AB23-B08D2B43D2AD}" destId="{4CD4B167-861A-4AB5-AAA2-BEF782304FAD}" srcOrd="3" destOrd="0" presId="urn:microsoft.com/office/officeart/2018/2/layout/IconVerticalSolidList"/>
    <dgm:cxn modelId="{0ECADE3C-AA55-4A49-84E6-EEA48EB64C01}" type="presParOf" srcId="{6049DAF8-6F10-4464-AB23-B08D2B43D2AD}" destId="{5D435AF6-7F99-45A4-930F-6065BB4B3B92}" srcOrd="4" destOrd="0" presId="urn:microsoft.com/office/officeart/2018/2/layout/IconVerticalSolidList"/>
    <dgm:cxn modelId="{E3520DA6-D2F0-4A43-9FF8-5951FD15355E}" type="presParOf" srcId="{5D435AF6-7F99-45A4-930F-6065BB4B3B92}" destId="{C04C16CE-7B33-490B-9776-C3BC763573C9}" srcOrd="0" destOrd="0" presId="urn:microsoft.com/office/officeart/2018/2/layout/IconVerticalSolidList"/>
    <dgm:cxn modelId="{B85D7C3E-82D2-4AE2-B089-7AAFDF7B099E}" type="presParOf" srcId="{5D435AF6-7F99-45A4-930F-6065BB4B3B92}" destId="{53FCA6A6-D634-42AE-A92D-141F6462D1A9}" srcOrd="1" destOrd="0" presId="urn:microsoft.com/office/officeart/2018/2/layout/IconVerticalSolidList"/>
    <dgm:cxn modelId="{9332E804-B4FE-4D14-B8F1-39EF0B8F59B4}" type="presParOf" srcId="{5D435AF6-7F99-45A4-930F-6065BB4B3B92}" destId="{2ACD444B-E9C9-46B2-A6C0-79C8F3ED047F}" srcOrd="2" destOrd="0" presId="urn:microsoft.com/office/officeart/2018/2/layout/IconVerticalSolidList"/>
    <dgm:cxn modelId="{CE4DB51C-AD0F-488A-880F-E9A232743271}" type="presParOf" srcId="{5D435AF6-7F99-45A4-930F-6065BB4B3B92}" destId="{C3F19EFF-CA18-4D46-B696-F6751FB41D0D}" srcOrd="3" destOrd="0" presId="urn:microsoft.com/office/officeart/2018/2/layout/IconVerticalSolidList"/>
    <dgm:cxn modelId="{8B76C8EE-D303-43D7-BDDD-ABBAFBF53B78}" type="presParOf" srcId="{6049DAF8-6F10-4464-AB23-B08D2B43D2AD}" destId="{6E036684-B9F4-4161-803C-5EA7D70C44E0}" srcOrd="5" destOrd="0" presId="urn:microsoft.com/office/officeart/2018/2/layout/IconVerticalSolidList"/>
    <dgm:cxn modelId="{9CE4B148-95E5-41A9-84C3-9F6BFECE8213}" type="presParOf" srcId="{6049DAF8-6F10-4464-AB23-B08D2B43D2AD}" destId="{3EF9C269-CF01-4921-A09B-B9B1BB13ED80}" srcOrd="6" destOrd="0" presId="urn:microsoft.com/office/officeart/2018/2/layout/IconVerticalSolidList"/>
    <dgm:cxn modelId="{30E08523-C7E0-4F4E-93B6-7F1A753F29F0}" type="presParOf" srcId="{3EF9C269-CF01-4921-A09B-B9B1BB13ED80}" destId="{AA756259-39CA-44A7-8C3E-60472B6C507E}" srcOrd="0" destOrd="0" presId="urn:microsoft.com/office/officeart/2018/2/layout/IconVerticalSolidList"/>
    <dgm:cxn modelId="{151B630E-7444-468B-B088-B859443EB019}" type="presParOf" srcId="{3EF9C269-CF01-4921-A09B-B9B1BB13ED80}" destId="{8A7A7D2B-AA8B-4838-868D-B1D2898FA538}" srcOrd="1" destOrd="0" presId="urn:microsoft.com/office/officeart/2018/2/layout/IconVerticalSolidList"/>
    <dgm:cxn modelId="{AD2D9A56-3FDB-418A-97DD-B15AB20280D1}" type="presParOf" srcId="{3EF9C269-CF01-4921-A09B-B9B1BB13ED80}" destId="{044D8E92-C578-4B21-A844-A8FA8FB0978D}" srcOrd="2" destOrd="0" presId="urn:microsoft.com/office/officeart/2018/2/layout/IconVerticalSolidList"/>
    <dgm:cxn modelId="{85B8F9C8-BF15-4586-96B5-B984D0DDE412}" type="presParOf" srcId="{3EF9C269-CF01-4921-A09B-B9B1BB13ED80}" destId="{D475153A-F0A1-44C9-B08E-EC1D1A3F986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AF93C60-D8DE-4C77-B8A8-360B7CFDF858}" type="doc">
      <dgm:prSet loTypeId="urn:microsoft.com/office/officeart/2005/8/layout/vList2#3" loCatId="list" qsTypeId="urn:microsoft.com/office/officeart/2005/8/quickstyle/simple1#5" qsCatId="simple" csTypeId="urn:microsoft.com/office/officeart/2005/8/colors/colorful1#2" csCatId="colorful"/>
      <dgm:spPr/>
      <dgm:t>
        <a:bodyPr/>
        <a:lstStyle/>
        <a:p>
          <a:endParaRPr lang="en-US"/>
        </a:p>
      </dgm:t>
    </dgm:pt>
    <dgm:pt modelId="{7C9577EF-076E-4C1A-AF1A-CFC626F0AE3C}">
      <dgm:prSet/>
      <dgm:spPr/>
      <dgm:t>
        <a:bodyPr/>
        <a:lstStyle/>
        <a:p>
          <a:r>
            <a:rPr lang="zh-CN"/>
            <a:t>回避型人格障碍</a:t>
          </a:r>
          <a:endParaRPr lang="en-US"/>
        </a:p>
      </dgm:t>
    </dgm:pt>
    <dgm:pt modelId="{19AB973E-A209-45E2-BBEA-5EEE003D3576}" type="parTrans" cxnId="{89EBA97B-29C6-4A4D-8EA7-AC42A8A1D549}">
      <dgm:prSet/>
      <dgm:spPr/>
      <dgm:t>
        <a:bodyPr/>
        <a:lstStyle/>
        <a:p>
          <a:endParaRPr lang="en-US"/>
        </a:p>
      </dgm:t>
    </dgm:pt>
    <dgm:pt modelId="{40CB7910-42C0-4F58-8F81-389ECD3FAC1A}" type="sibTrans" cxnId="{89EBA97B-29C6-4A4D-8EA7-AC42A8A1D549}">
      <dgm:prSet/>
      <dgm:spPr/>
      <dgm:t>
        <a:bodyPr/>
        <a:lstStyle/>
        <a:p>
          <a:endParaRPr lang="en-US"/>
        </a:p>
      </dgm:t>
    </dgm:pt>
    <dgm:pt modelId="{E5ADBBC1-8E9F-486A-835F-AA56799EA5A6}">
      <dgm:prSet/>
      <dgm:spPr/>
      <dgm:t>
        <a:bodyPr/>
        <a:lstStyle/>
        <a:p>
          <a:r>
            <a:rPr lang="zh-CN"/>
            <a:t>依赖型人格障碍</a:t>
          </a:r>
          <a:endParaRPr lang="en-US"/>
        </a:p>
      </dgm:t>
    </dgm:pt>
    <dgm:pt modelId="{7831E38E-833E-46CC-9E24-F0E468478591}" type="parTrans" cxnId="{4BF7A67D-153B-4E54-AF54-3F1FA14A1CC5}">
      <dgm:prSet/>
      <dgm:spPr/>
      <dgm:t>
        <a:bodyPr/>
        <a:lstStyle/>
        <a:p>
          <a:endParaRPr lang="en-US"/>
        </a:p>
      </dgm:t>
    </dgm:pt>
    <dgm:pt modelId="{94C4F6A9-4B1A-4517-9EEF-0B224200532C}" type="sibTrans" cxnId="{4BF7A67D-153B-4E54-AF54-3F1FA14A1CC5}">
      <dgm:prSet/>
      <dgm:spPr/>
      <dgm:t>
        <a:bodyPr/>
        <a:lstStyle/>
        <a:p>
          <a:endParaRPr lang="en-US"/>
        </a:p>
      </dgm:t>
    </dgm:pt>
    <dgm:pt modelId="{A79CE862-BDAD-4FDF-B61F-FF4FC335A800}">
      <dgm:prSet/>
      <dgm:spPr/>
      <dgm:t>
        <a:bodyPr/>
        <a:lstStyle/>
        <a:p>
          <a:r>
            <a:rPr lang="zh-CN"/>
            <a:t>强迫型人格障碍</a:t>
          </a:r>
          <a:endParaRPr lang="en-US"/>
        </a:p>
      </dgm:t>
    </dgm:pt>
    <dgm:pt modelId="{EE787513-B6B9-40FE-90E7-4F146840027F}" type="parTrans" cxnId="{59AFD41C-ABD8-489E-BF1F-B032F2D057A9}">
      <dgm:prSet/>
      <dgm:spPr/>
      <dgm:t>
        <a:bodyPr/>
        <a:lstStyle/>
        <a:p>
          <a:endParaRPr lang="en-US"/>
        </a:p>
      </dgm:t>
    </dgm:pt>
    <dgm:pt modelId="{E0A09542-B57F-425C-B124-B8F54630810E}" type="sibTrans" cxnId="{59AFD41C-ABD8-489E-BF1F-B032F2D057A9}">
      <dgm:prSet/>
      <dgm:spPr/>
      <dgm:t>
        <a:bodyPr/>
        <a:lstStyle/>
        <a:p>
          <a:endParaRPr lang="en-US"/>
        </a:p>
      </dgm:t>
    </dgm:pt>
    <dgm:pt modelId="{2BE49D03-9948-48BE-9A1A-087D70C806C7}" type="pres">
      <dgm:prSet presAssocID="{CAF93C60-D8DE-4C77-B8A8-360B7CFDF858}" presName="linear" presStyleCnt="0">
        <dgm:presLayoutVars>
          <dgm:animLvl val="lvl"/>
          <dgm:resizeHandles val="exact"/>
        </dgm:presLayoutVars>
      </dgm:prSet>
      <dgm:spPr/>
    </dgm:pt>
    <dgm:pt modelId="{F2454726-2F75-4F40-8C8B-C44345F49F38}" type="pres">
      <dgm:prSet presAssocID="{7C9577EF-076E-4C1A-AF1A-CFC626F0AE3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7E0B080-4873-4566-9B23-84CA8E0330FF}" type="pres">
      <dgm:prSet presAssocID="{40CB7910-42C0-4F58-8F81-389ECD3FAC1A}" presName="spacer" presStyleCnt="0"/>
      <dgm:spPr/>
    </dgm:pt>
    <dgm:pt modelId="{69762426-5AFA-4C71-BD29-1B13559FE59A}" type="pres">
      <dgm:prSet presAssocID="{E5ADBBC1-8E9F-486A-835F-AA56799EA5A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C54859D-F4BB-4528-85C7-A423A283FA86}" type="pres">
      <dgm:prSet presAssocID="{94C4F6A9-4B1A-4517-9EEF-0B224200532C}" presName="spacer" presStyleCnt="0"/>
      <dgm:spPr/>
    </dgm:pt>
    <dgm:pt modelId="{D7562C65-E14A-4271-8F82-EE5E448C5574}" type="pres">
      <dgm:prSet presAssocID="{A79CE862-BDAD-4FDF-B61F-FF4FC335A80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9AFD41C-ABD8-489E-BF1F-B032F2D057A9}" srcId="{CAF93C60-D8DE-4C77-B8A8-360B7CFDF858}" destId="{A79CE862-BDAD-4FDF-B61F-FF4FC335A800}" srcOrd="2" destOrd="0" parTransId="{EE787513-B6B9-40FE-90E7-4F146840027F}" sibTransId="{E0A09542-B57F-425C-B124-B8F54630810E}"/>
    <dgm:cxn modelId="{5535425B-58FC-4299-8F9F-F5F8714CF70C}" type="presOf" srcId="{E5ADBBC1-8E9F-486A-835F-AA56799EA5A6}" destId="{69762426-5AFA-4C71-BD29-1B13559FE59A}" srcOrd="0" destOrd="0" presId="urn:microsoft.com/office/officeart/2005/8/layout/vList2#3"/>
    <dgm:cxn modelId="{F947C05F-33AD-469C-BA69-556A72075F68}" type="presOf" srcId="{A79CE862-BDAD-4FDF-B61F-FF4FC335A800}" destId="{D7562C65-E14A-4271-8F82-EE5E448C5574}" srcOrd="0" destOrd="0" presId="urn:microsoft.com/office/officeart/2005/8/layout/vList2#3"/>
    <dgm:cxn modelId="{89EBA97B-29C6-4A4D-8EA7-AC42A8A1D549}" srcId="{CAF93C60-D8DE-4C77-B8A8-360B7CFDF858}" destId="{7C9577EF-076E-4C1A-AF1A-CFC626F0AE3C}" srcOrd="0" destOrd="0" parTransId="{19AB973E-A209-45E2-BBEA-5EEE003D3576}" sibTransId="{40CB7910-42C0-4F58-8F81-389ECD3FAC1A}"/>
    <dgm:cxn modelId="{4BF7A67D-153B-4E54-AF54-3F1FA14A1CC5}" srcId="{CAF93C60-D8DE-4C77-B8A8-360B7CFDF858}" destId="{E5ADBBC1-8E9F-486A-835F-AA56799EA5A6}" srcOrd="1" destOrd="0" parTransId="{7831E38E-833E-46CC-9E24-F0E468478591}" sibTransId="{94C4F6A9-4B1A-4517-9EEF-0B224200532C}"/>
    <dgm:cxn modelId="{6ACB52C1-CDAB-46F1-8439-6BEB4416327D}" type="presOf" srcId="{7C9577EF-076E-4C1A-AF1A-CFC626F0AE3C}" destId="{F2454726-2F75-4F40-8C8B-C44345F49F38}" srcOrd="0" destOrd="0" presId="urn:microsoft.com/office/officeart/2005/8/layout/vList2#3"/>
    <dgm:cxn modelId="{8208E3C3-DBD2-4091-8B9A-2E5EE681C0E5}" type="presOf" srcId="{CAF93C60-D8DE-4C77-B8A8-360B7CFDF858}" destId="{2BE49D03-9948-48BE-9A1A-087D70C806C7}" srcOrd="0" destOrd="0" presId="urn:microsoft.com/office/officeart/2005/8/layout/vList2#3"/>
    <dgm:cxn modelId="{9ABFCACA-D52A-4332-909C-2AE6A3E6BD1F}" type="presParOf" srcId="{2BE49D03-9948-48BE-9A1A-087D70C806C7}" destId="{F2454726-2F75-4F40-8C8B-C44345F49F38}" srcOrd="0" destOrd="0" presId="urn:microsoft.com/office/officeart/2005/8/layout/vList2#3"/>
    <dgm:cxn modelId="{9C3F7E7C-CF9C-478E-BFE1-A7B17ACD83B9}" type="presParOf" srcId="{2BE49D03-9948-48BE-9A1A-087D70C806C7}" destId="{E7E0B080-4873-4566-9B23-84CA8E0330FF}" srcOrd="1" destOrd="0" presId="urn:microsoft.com/office/officeart/2005/8/layout/vList2#3"/>
    <dgm:cxn modelId="{B27A402F-392B-40BD-B987-746F91B84E39}" type="presParOf" srcId="{2BE49D03-9948-48BE-9A1A-087D70C806C7}" destId="{69762426-5AFA-4C71-BD29-1B13559FE59A}" srcOrd="2" destOrd="0" presId="urn:microsoft.com/office/officeart/2005/8/layout/vList2#3"/>
    <dgm:cxn modelId="{5E143D2A-B212-4E3D-BF06-E35C68A33ECA}" type="presParOf" srcId="{2BE49D03-9948-48BE-9A1A-087D70C806C7}" destId="{3C54859D-F4BB-4528-85C7-A423A283FA86}" srcOrd="3" destOrd="0" presId="urn:microsoft.com/office/officeart/2005/8/layout/vList2#3"/>
    <dgm:cxn modelId="{5FCF86A6-6211-400E-9BDD-D1A59EC9ECE4}" type="presParOf" srcId="{2BE49D03-9948-48BE-9A1A-087D70C806C7}" destId="{D7562C65-E14A-4271-8F82-EE5E448C5574}" srcOrd="4" destOrd="0" presId="urn:microsoft.com/office/officeart/2005/8/layout/vList2#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BDEF1E-9C24-455A-92A0-A750BED08509}">
      <dsp:nvSpPr>
        <dsp:cNvPr id="0" name=""/>
        <dsp:cNvSpPr/>
      </dsp:nvSpPr>
      <dsp:spPr>
        <a:xfrm>
          <a:off x="0" y="757465"/>
          <a:ext cx="4683690" cy="121094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600" kern="1200"/>
            <a:t>妄想型人格障碍</a:t>
          </a:r>
          <a:endParaRPr lang="en-US" sz="4600" kern="1200"/>
        </a:p>
      </dsp:txBody>
      <dsp:txXfrm>
        <a:off x="59114" y="816579"/>
        <a:ext cx="4565462" cy="1092721"/>
      </dsp:txXfrm>
    </dsp:sp>
    <dsp:sp modelId="{DB807173-22A5-4959-9275-2A5584ABFDA8}">
      <dsp:nvSpPr>
        <dsp:cNvPr id="0" name=""/>
        <dsp:cNvSpPr/>
      </dsp:nvSpPr>
      <dsp:spPr>
        <a:xfrm>
          <a:off x="0" y="2100895"/>
          <a:ext cx="4683690" cy="1210949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600" kern="1200"/>
            <a:t>分裂型人格障碍</a:t>
          </a:r>
          <a:endParaRPr lang="en-US" sz="4600" kern="1200"/>
        </a:p>
      </dsp:txBody>
      <dsp:txXfrm>
        <a:off x="59114" y="2160009"/>
        <a:ext cx="4565462" cy="1092721"/>
      </dsp:txXfrm>
    </dsp:sp>
    <dsp:sp modelId="{DB4A4019-33A8-4567-80B3-536489F86C7E}">
      <dsp:nvSpPr>
        <dsp:cNvPr id="0" name=""/>
        <dsp:cNvSpPr/>
      </dsp:nvSpPr>
      <dsp:spPr>
        <a:xfrm>
          <a:off x="0" y="3444325"/>
          <a:ext cx="4683690" cy="121094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600" kern="1200"/>
            <a:t>分裂样人格障碍</a:t>
          </a:r>
          <a:endParaRPr lang="en-US" sz="4600" kern="1200"/>
        </a:p>
      </dsp:txBody>
      <dsp:txXfrm>
        <a:off x="59114" y="3503439"/>
        <a:ext cx="4565462" cy="10927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E7129B-A47F-4253-A21C-4831081CB0D3}">
      <dsp:nvSpPr>
        <dsp:cNvPr id="0" name=""/>
        <dsp:cNvSpPr/>
      </dsp:nvSpPr>
      <dsp:spPr>
        <a:xfrm>
          <a:off x="0" y="718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2B680-318C-43B7-9067-03A3CF4A6533}">
      <dsp:nvSpPr>
        <dsp:cNvPr id="0" name=""/>
        <dsp:cNvSpPr/>
      </dsp:nvSpPr>
      <dsp:spPr>
        <a:xfrm>
          <a:off x="508544" y="378974"/>
          <a:ext cx="924626" cy="9246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B2CC71-8BC8-437C-BB07-AD8813AD8CB5}">
      <dsp:nvSpPr>
        <dsp:cNvPr id="0" name=""/>
        <dsp:cNvSpPr/>
      </dsp:nvSpPr>
      <dsp:spPr>
        <a:xfrm>
          <a:off x="1941716" y="718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500" kern="1200"/>
            <a:t>妄想型人格障碍</a:t>
          </a:r>
          <a:endParaRPr lang="en-US" sz="2500" kern="1200"/>
        </a:p>
      </dsp:txBody>
      <dsp:txXfrm>
        <a:off x="1941716" y="718"/>
        <a:ext cx="4571887" cy="1681139"/>
      </dsp:txXfrm>
    </dsp:sp>
    <dsp:sp modelId="{D8571F45-EFBB-4F4A-9669-0FED53D44DFF}">
      <dsp:nvSpPr>
        <dsp:cNvPr id="0" name=""/>
        <dsp:cNvSpPr/>
      </dsp:nvSpPr>
      <dsp:spPr>
        <a:xfrm>
          <a:off x="0" y="2102143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C6DF7F-A2AA-40B8-88DE-5245FD6FB892}">
      <dsp:nvSpPr>
        <dsp:cNvPr id="0" name=""/>
        <dsp:cNvSpPr/>
      </dsp:nvSpPr>
      <dsp:spPr>
        <a:xfrm>
          <a:off x="508544" y="2480399"/>
          <a:ext cx="924626" cy="9246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1E6EAC-7883-481A-B41C-6CE4084778C4}">
      <dsp:nvSpPr>
        <dsp:cNvPr id="0" name=""/>
        <dsp:cNvSpPr/>
      </dsp:nvSpPr>
      <dsp:spPr>
        <a:xfrm>
          <a:off x="1941716" y="2102143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500" kern="1200"/>
            <a:t>分裂型人格障碍</a:t>
          </a:r>
          <a:endParaRPr lang="en-US" sz="2500" kern="1200"/>
        </a:p>
      </dsp:txBody>
      <dsp:txXfrm>
        <a:off x="1941716" y="2102143"/>
        <a:ext cx="4571887" cy="1681139"/>
      </dsp:txXfrm>
    </dsp:sp>
    <dsp:sp modelId="{1798F72C-2E42-4CFA-9A1D-EDA604377C6E}">
      <dsp:nvSpPr>
        <dsp:cNvPr id="0" name=""/>
        <dsp:cNvSpPr/>
      </dsp:nvSpPr>
      <dsp:spPr>
        <a:xfrm>
          <a:off x="0" y="4203567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89CE42-AAB2-4162-BEC5-691387053AA4}">
      <dsp:nvSpPr>
        <dsp:cNvPr id="0" name=""/>
        <dsp:cNvSpPr/>
      </dsp:nvSpPr>
      <dsp:spPr>
        <a:xfrm>
          <a:off x="508544" y="4581824"/>
          <a:ext cx="924626" cy="9246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D938DD-CD8B-4AA7-92EE-38F540738C80}">
      <dsp:nvSpPr>
        <dsp:cNvPr id="0" name=""/>
        <dsp:cNvSpPr/>
      </dsp:nvSpPr>
      <dsp:spPr>
        <a:xfrm>
          <a:off x="1941716" y="4203567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500" kern="1200"/>
            <a:t>分裂样人格障碍</a:t>
          </a:r>
          <a:endParaRPr lang="en-US" sz="2500" kern="1200"/>
        </a:p>
      </dsp:txBody>
      <dsp:txXfrm>
        <a:off x="1941716" y="4203567"/>
        <a:ext cx="4571887" cy="16811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9A24E2-013C-4F95-8A39-77F71C0C261D}">
      <dsp:nvSpPr>
        <dsp:cNvPr id="0" name=""/>
        <dsp:cNvSpPr/>
      </dsp:nvSpPr>
      <dsp:spPr>
        <a:xfrm>
          <a:off x="0" y="37243"/>
          <a:ext cx="6513603" cy="13425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5100" kern="1200"/>
            <a:t>反社会人格障碍</a:t>
          </a:r>
          <a:endParaRPr lang="en-US" sz="5100" kern="1200"/>
        </a:p>
      </dsp:txBody>
      <dsp:txXfrm>
        <a:off x="65539" y="102782"/>
        <a:ext cx="6382525" cy="1211496"/>
      </dsp:txXfrm>
    </dsp:sp>
    <dsp:sp modelId="{DFE56BB0-B76C-42BB-B32C-6246736DA042}">
      <dsp:nvSpPr>
        <dsp:cNvPr id="0" name=""/>
        <dsp:cNvSpPr/>
      </dsp:nvSpPr>
      <dsp:spPr>
        <a:xfrm>
          <a:off x="0" y="1526698"/>
          <a:ext cx="6513603" cy="134257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5100" kern="1200"/>
            <a:t>边缘型人格障碍</a:t>
          </a:r>
          <a:endParaRPr lang="en-US" sz="5100" kern="1200"/>
        </a:p>
      </dsp:txBody>
      <dsp:txXfrm>
        <a:off x="65539" y="1592237"/>
        <a:ext cx="6382525" cy="1211496"/>
      </dsp:txXfrm>
    </dsp:sp>
    <dsp:sp modelId="{27B95167-1D4C-46B7-AA87-D4F79F13F348}">
      <dsp:nvSpPr>
        <dsp:cNvPr id="0" name=""/>
        <dsp:cNvSpPr/>
      </dsp:nvSpPr>
      <dsp:spPr>
        <a:xfrm>
          <a:off x="0" y="3016152"/>
          <a:ext cx="6513603" cy="134257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5100" kern="1200"/>
            <a:t>表演型人格障碍</a:t>
          </a:r>
          <a:endParaRPr lang="en-US" sz="5100" kern="1200"/>
        </a:p>
      </dsp:txBody>
      <dsp:txXfrm>
        <a:off x="65539" y="3081691"/>
        <a:ext cx="6382525" cy="1211496"/>
      </dsp:txXfrm>
    </dsp:sp>
    <dsp:sp modelId="{BC53957C-8354-4EDC-94E1-170A2EAB46AD}">
      <dsp:nvSpPr>
        <dsp:cNvPr id="0" name=""/>
        <dsp:cNvSpPr/>
      </dsp:nvSpPr>
      <dsp:spPr>
        <a:xfrm>
          <a:off x="0" y="4505608"/>
          <a:ext cx="6513603" cy="134257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5100" kern="1200"/>
            <a:t>自恋型人格障碍</a:t>
          </a:r>
          <a:endParaRPr lang="en-US" sz="5100" kern="1200"/>
        </a:p>
      </dsp:txBody>
      <dsp:txXfrm>
        <a:off x="65539" y="4571147"/>
        <a:ext cx="6382525" cy="12114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7C7000-C773-4A17-8185-381E520EABC3}">
      <dsp:nvSpPr>
        <dsp:cNvPr id="0" name=""/>
        <dsp:cNvSpPr/>
      </dsp:nvSpPr>
      <dsp:spPr>
        <a:xfrm>
          <a:off x="0" y="2442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5B87D3-5421-4D75-ADC5-1F8E7CD0E5C3}">
      <dsp:nvSpPr>
        <dsp:cNvPr id="0" name=""/>
        <dsp:cNvSpPr/>
      </dsp:nvSpPr>
      <dsp:spPr>
        <a:xfrm>
          <a:off x="374497" y="280994"/>
          <a:ext cx="680904" cy="6809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1EBCFE-69D0-4686-BDB3-1BCFEB1E090B}">
      <dsp:nvSpPr>
        <dsp:cNvPr id="0" name=""/>
        <dsp:cNvSpPr/>
      </dsp:nvSpPr>
      <dsp:spPr>
        <a:xfrm>
          <a:off x="1429899" y="2442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200" kern="1200"/>
            <a:t>反社会人格障碍</a:t>
          </a:r>
          <a:endParaRPr lang="en-US" sz="2200" kern="1200"/>
        </a:p>
      </dsp:txBody>
      <dsp:txXfrm>
        <a:off x="1429899" y="2442"/>
        <a:ext cx="5083704" cy="1238008"/>
      </dsp:txXfrm>
    </dsp:sp>
    <dsp:sp modelId="{0753BAE1-CA2C-49D8-B821-998712276595}">
      <dsp:nvSpPr>
        <dsp:cNvPr id="0" name=""/>
        <dsp:cNvSpPr/>
      </dsp:nvSpPr>
      <dsp:spPr>
        <a:xfrm>
          <a:off x="0" y="1549953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994BAF-E633-46B8-8420-135860BDBE96}">
      <dsp:nvSpPr>
        <dsp:cNvPr id="0" name=""/>
        <dsp:cNvSpPr/>
      </dsp:nvSpPr>
      <dsp:spPr>
        <a:xfrm>
          <a:off x="374497" y="1828505"/>
          <a:ext cx="680904" cy="6809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84553C-71FD-4E39-B7FB-3001B4BC52C9}">
      <dsp:nvSpPr>
        <dsp:cNvPr id="0" name=""/>
        <dsp:cNvSpPr/>
      </dsp:nvSpPr>
      <dsp:spPr>
        <a:xfrm>
          <a:off x="1429899" y="1549953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200" kern="1200"/>
            <a:t>边缘型人格障碍</a:t>
          </a:r>
          <a:endParaRPr lang="en-US" sz="2200" kern="1200"/>
        </a:p>
      </dsp:txBody>
      <dsp:txXfrm>
        <a:off x="1429899" y="1549953"/>
        <a:ext cx="5083704" cy="1238008"/>
      </dsp:txXfrm>
    </dsp:sp>
    <dsp:sp modelId="{C04C16CE-7B33-490B-9776-C3BC763573C9}">
      <dsp:nvSpPr>
        <dsp:cNvPr id="0" name=""/>
        <dsp:cNvSpPr/>
      </dsp:nvSpPr>
      <dsp:spPr>
        <a:xfrm>
          <a:off x="0" y="309746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FCA6A6-D634-42AE-A92D-141F6462D1A9}">
      <dsp:nvSpPr>
        <dsp:cNvPr id="0" name=""/>
        <dsp:cNvSpPr/>
      </dsp:nvSpPr>
      <dsp:spPr>
        <a:xfrm>
          <a:off x="374497" y="3376015"/>
          <a:ext cx="680904" cy="6809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F19EFF-CA18-4D46-B696-F6751FB41D0D}">
      <dsp:nvSpPr>
        <dsp:cNvPr id="0" name=""/>
        <dsp:cNvSpPr/>
      </dsp:nvSpPr>
      <dsp:spPr>
        <a:xfrm>
          <a:off x="1429899" y="309746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200" kern="1200"/>
            <a:t>表演型人格障碍</a:t>
          </a:r>
          <a:endParaRPr lang="en-US" sz="2200" kern="1200"/>
        </a:p>
      </dsp:txBody>
      <dsp:txXfrm>
        <a:off x="1429899" y="3097464"/>
        <a:ext cx="5083704" cy="1238008"/>
      </dsp:txXfrm>
    </dsp:sp>
    <dsp:sp modelId="{AA756259-39CA-44A7-8C3E-60472B6C507E}">
      <dsp:nvSpPr>
        <dsp:cNvPr id="0" name=""/>
        <dsp:cNvSpPr/>
      </dsp:nvSpPr>
      <dsp:spPr>
        <a:xfrm>
          <a:off x="0" y="464497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7A7D2B-AA8B-4838-868D-B1D2898FA538}">
      <dsp:nvSpPr>
        <dsp:cNvPr id="0" name=""/>
        <dsp:cNvSpPr/>
      </dsp:nvSpPr>
      <dsp:spPr>
        <a:xfrm>
          <a:off x="374497" y="4923526"/>
          <a:ext cx="680904" cy="6809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75153A-F0A1-44C9-B08E-EC1D1A3F986B}">
      <dsp:nvSpPr>
        <dsp:cNvPr id="0" name=""/>
        <dsp:cNvSpPr/>
      </dsp:nvSpPr>
      <dsp:spPr>
        <a:xfrm>
          <a:off x="1429899" y="464497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200" kern="1200"/>
            <a:t>自恋型人格障碍</a:t>
          </a:r>
          <a:endParaRPr lang="en-US" sz="2200" kern="1200"/>
        </a:p>
      </dsp:txBody>
      <dsp:txXfrm>
        <a:off x="1429899" y="4644974"/>
        <a:ext cx="5083704" cy="123800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454726-2F75-4F40-8C8B-C44345F49F38}">
      <dsp:nvSpPr>
        <dsp:cNvPr id="0" name=""/>
        <dsp:cNvSpPr/>
      </dsp:nvSpPr>
      <dsp:spPr>
        <a:xfrm>
          <a:off x="0" y="188825"/>
          <a:ext cx="6513603" cy="17111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500" kern="1200"/>
            <a:t>回避型人格障碍</a:t>
          </a:r>
          <a:endParaRPr lang="en-US" sz="6500" kern="1200"/>
        </a:p>
      </dsp:txBody>
      <dsp:txXfrm>
        <a:off x="83530" y="272355"/>
        <a:ext cx="6346543" cy="1544065"/>
      </dsp:txXfrm>
    </dsp:sp>
    <dsp:sp modelId="{69762426-5AFA-4C71-BD29-1B13559FE59A}">
      <dsp:nvSpPr>
        <dsp:cNvPr id="0" name=""/>
        <dsp:cNvSpPr/>
      </dsp:nvSpPr>
      <dsp:spPr>
        <a:xfrm>
          <a:off x="0" y="2087150"/>
          <a:ext cx="6513603" cy="171112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500" kern="1200"/>
            <a:t>依赖型人格障碍</a:t>
          </a:r>
          <a:endParaRPr lang="en-US" sz="6500" kern="1200"/>
        </a:p>
      </dsp:txBody>
      <dsp:txXfrm>
        <a:off x="83530" y="2170680"/>
        <a:ext cx="6346543" cy="1544065"/>
      </dsp:txXfrm>
    </dsp:sp>
    <dsp:sp modelId="{D7562C65-E14A-4271-8F82-EE5E448C5574}">
      <dsp:nvSpPr>
        <dsp:cNvPr id="0" name=""/>
        <dsp:cNvSpPr/>
      </dsp:nvSpPr>
      <dsp:spPr>
        <a:xfrm>
          <a:off x="0" y="3985475"/>
          <a:ext cx="6513603" cy="171112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500" kern="1200"/>
            <a:t>强迫型人格障碍</a:t>
          </a:r>
          <a:endParaRPr lang="en-US" sz="6500" kern="1200"/>
        </a:p>
      </dsp:txBody>
      <dsp:txXfrm>
        <a:off x="83530" y="4069005"/>
        <a:ext cx="6346543" cy="15440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#1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parTxLTRAlign" val="l"/>
            <dgm:param type="parTxRTLAlign" val="r"/>
            <dgm:param type="shpTxLTRAlignCh" val="l"/>
            <dgm:param type="shpTxRTLAlignCh" val="r"/>
            <dgm:param type="txAnchorVert" val="mid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parTxLTRAlign" val="l"/>
                <dgm:param type="parTxRTLAlign" val="r"/>
                <dgm:param type="shpTxLTRAlignCh" val="l"/>
                <dgm:param type="shpTxRTLAlignCh" val="r"/>
                <dgm:param type="stBulletLvl" val="0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#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parTxLTRAlign" val="l"/>
            <dgm:param type="parTxRTLAlign" val="r"/>
            <dgm:param type="shpTxLTRAlignCh" val="l"/>
            <dgm:param type="shpTxRTLAlignCh" val="r"/>
            <dgm:param type="txAnchorVert" val="mid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parTxLTRAlign" val="l"/>
                <dgm:param type="parTxRTLAlign" val="r"/>
                <dgm:param type="shpTxLTRAlignCh" val="l"/>
                <dgm:param type="shpTxRTLAlignCh" val="r"/>
                <dgm:param type="stBulletLvl" val="0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#3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#4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FBE06-58FB-456D-9817-1C85662264CF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7AB689-D993-4931-8B80-BBC9D7CE05A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C9AF0-77BE-4FC5-8A43-137A19D0D47D}" type="datetimeFigureOut">
              <a:rPr lang="zh-CN" altLang="en-US" smtClean="0"/>
              <a:t>2025/5/13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2" descr="“personality”的图片搜索结果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334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-110836" y="4849091"/>
            <a:ext cx="12829309" cy="1394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0537" y="5216813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人格心理学 第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12</a:t>
            </a:r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讲</a:t>
            </a:r>
            <a:b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专题：</a:t>
            </a:r>
            <a:r>
              <a:rPr lang="zh-CN" altLang="en-US" sz="3600" b="1" dirty="0"/>
              <a:t>人格障碍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10836" y="4714154"/>
            <a:ext cx="12829309" cy="68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110836" y="6311758"/>
            <a:ext cx="12829309" cy="68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医学院学生综合症（</a:t>
            </a:r>
            <a:r>
              <a:rPr lang="en-US" altLang="zh-CN" dirty="0"/>
              <a:t>Medical Student Syndrome</a:t>
            </a:r>
            <a:r>
              <a:rPr lang="zh-CN" altLang="en-US" dirty="0"/>
              <a:t>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659" y="1721813"/>
            <a:ext cx="6218144" cy="513618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什么是人格障碍</a:t>
            </a:r>
            <a:endParaRPr lang="en-US" altLang="zh-CN" dirty="0"/>
          </a:p>
          <a:p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主要的人格障碍类型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r>
              <a:rPr lang="zh-CN" altLang="en-US" dirty="0"/>
              <a:t>人格障碍的诊断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总结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601345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621792"/>
            <a:ext cx="4795157" cy="5413248"/>
          </a:xfrm>
        </p:spPr>
        <p:txBody>
          <a:bodyPr>
            <a:normAutofit/>
          </a:bodyPr>
          <a:lstStyle/>
          <a:p>
            <a:r>
              <a:rPr lang="en-US" altLang="zh-CN" sz="5200" dirty="0">
                <a:solidFill>
                  <a:schemeClr val="bg1"/>
                </a:solidFill>
              </a:rPr>
              <a:t>Cluster A</a:t>
            </a:r>
            <a:r>
              <a:rPr lang="zh-CN" altLang="en-US" sz="5200" dirty="0">
                <a:solidFill>
                  <a:schemeClr val="bg1"/>
                </a:solidFill>
              </a:rPr>
              <a:t>：</a:t>
            </a:r>
            <a:br>
              <a:rPr lang="en-US" altLang="zh-CN" sz="5200" dirty="0">
                <a:solidFill>
                  <a:schemeClr val="bg1"/>
                </a:solidFill>
              </a:rPr>
            </a:br>
            <a:r>
              <a:rPr lang="zh-CN" altLang="en-US" sz="5200" dirty="0">
                <a:solidFill>
                  <a:schemeClr val="bg1"/>
                </a:solidFill>
              </a:rPr>
              <a:t>古怪</a:t>
            </a:r>
            <a:r>
              <a:rPr lang="en-US" altLang="zh-CN" sz="5200" dirty="0">
                <a:solidFill>
                  <a:schemeClr val="bg1"/>
                </a:solidFill>
              </a:rPr>
              <a:t>-</a:t>
            </a:r>
            <a:r>
              <a:rPr lang="zh-CN" altLang="en-US" sz="5200" dirty="0">
                <a:solidFill>
                  <a:schemeClr val="bg1"/>
                </a:solidFill>
              </a:rPr>
              <a:t>反常</a:t>
            </a:r>
          </a:p>
        </p:txBody>
      </p:sp>
      <p:graphicFrame>
        <p:nvGraphicFramePr>
          <p:cNvPr id="5" name="内容占位符 2"/>
          <p:cNvGraphicFramePr>
            <a:graphicFrameLocks noGrp="1"/>
          </p:cNvGraphicFramePr>
          <p:nvPr>
            <p:ph idx="1"/>
          </p:nvPr>
        </p:nvGraphicFramePr>
        <p:xfrm>
          <a:off x="6670110" y="622301"/>
          <a:ext cx="4683690" cy="54127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zh-CN" altLang="en-US" sz="4100"/>
              <a:t>妄想型人格障碍</a:t>
            </a:r>
            <a:br>
              <a:rPr lang="zh-CN" altLang="en-US" sz="4100"/>
            </a:br>
            <a:r>
              <a:rPr lang="zh-CN" altLang="en-US" sz="4100"/>
              <a:t>（</a:t>
            </a:r>
            <a:r>
              <a:rPr lang="en-US" altLang="zh-CN" sz="4100"/>
              <a:t>paranoid personality disorder</a:t>
            </a:r>
            <a:r>
              <a:rPr lang="zh-CN" altLang="en-US" sz="410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22576"/>
            <a:ext cx="6254496" cy="385876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2000" dirty="0"/>
              <a:t>对他人持有普遍的不信任和怀疑，将他人的动机解读为恶意，典型表现：</a:t>
            </a:r>
            <a:endParaRPr lang="en-US" altLang="zh-CN" sz="2000" dirty="0"/>
          </a:p>
          <a:p>
            <a:pPr lvl="1"/>
            <a:r>
              <a:rPr lang="zh-CN" altLang="en-US" sz="2000" dirty="0"/>
              <a:t>无根据地怀疑别人要欺骗、利用或伤害自己</a:t>
            </a:r>
            <a:endParaRPr lang="en-US" altLang="zh-CN" sz="2000" dirty="0"/>
          </a:p>
          <a:p>
            <a:pPr lvl="1"/>
            <a:r>
              <a:rPr lang="zh-CN" altLang="en-US" sz="2000" dirty="0"/>
              <a:t>无理由地怀疑朋友或同事的忠诚度、可信度</a:t>
            </a:r>
            <a:endParaRPr lang="en-US" altLang="zh-CN" sz="2000" dirty="0"/>
          </a:p>
          <a:p>
            <a:pPr lvl="1"/>
            <a:r>
              <a:rPr lang="zh-CN" altLang="en-US" sz="2000" dirty="0"/>
              <a:t>不愿意向别人吐露心声，因为担心信息被别人恶意利用</a:t>
            </a:r>
            <a:endParaRPr lang="en-US" altLang="zh-CN" sz="2000" dirty="0"/>
          </a:p>
          <a:p>
            <a:pPr lvl="1"/>
            <a:r>
              <a:rPr lang="zh-CN" altLang="en-US" sz="2000" dirty="0"/>
              <a:t>从善意的言语或事件中解读出恶意或威胁</a:t>
            </a:r>
            <a:endParaRPr lang="en-US" altLang="zh-CN" sz="2000" dirty="0"/>
          </a:p>
          <a:p>
            <a:pPr lvl="1"/>
            <a:r>
              <a:rPr lang="zh-CN" altLang="en-US" sz="2000" dirty="0"/>
              <a:t>总是心怀怨恨（如不原谅别人的侮辱或伤害）</a:t>
            </a:r>
            <a:endParaRPr lang="en-US" altLang="zh-CN" sz="2000" dirty="0"/>
          </a:p>
          <a:p>
            <a:pPr lvl="1"/>
            <a:r>
              <a:rPr lang="zh-CN" altLang="en-US" sz="2000" dirty="0"/>
              <a:t>在别人没有意识到的情况下感知对自己人格或名声的攻击，并很容易动怒或发起反击</a:t>
            </a:r>
            <a:endParaRPr lang="en-US" altLang="zh-CN" sz="2000" dirty="0"/>
          </a:p>
          <a:p>
            <a:pPr lvl="1"/>
            <a:r>
              <a:rPr lang="zh-CN" altLang="en-US" sz="2000" dirty="0"/>
              <a:t>持续无根据地怀疑配偶或性伴侣对自己不忠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r>
              <a:rPr lang="zh-CN" altLang="en-US" sz="2000" dirty="0"/>
              <a:t>人群比例：</a:t>
            </a:r>
            <a:r>
              <a:rPr lang="en-US" altLang="zh-CN" sz="2000" dirty="0"/>
              <a:t>2.3%</a:t>
            </a:r>
            <a:r>
              <a:rPr lang="zh-CN" altLang="en-US" sz="2000" dirty="0"/>
              <a:t>、</a:t>
            </a:r>
            <a:r>
              <a:rPr lang="en-US" altLang="zh-CN" sz="2000" dirty="0"/>
              <a:t>4.4%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24438" r="21437" b="-1"/>
          <a:stretch>
            <a:fillRect/>
          </a:stretch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04825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624568"/>
            <a:ext cx="3766457" cy="5412920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妄想型人格障碍的一些行为表现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0" y="624568"/>
            <a:ext cx="5753098" cy="5412920"/>
          </a:xfrm>
        </p:spPr>
        <p:txBody>
          <a:bodyPr anchor="ctr">
            <a:normAutofit/>
          </a:bodyPr>
          <a:lstStyle/>
          <a:p>
            <a:r>
              <a:rPr lang="zh-CN" altLang="en-US" sz="1700"/>
              <a:t>难于相处，经常遇到亲密关系问题</a:t>
            </a:r>
            <a:endParaRPr lang="en-US" altLang="zh-CN" sz="1700"/>
          </a:p>
          <a:p>
            <a:endParaRPr lang="en-US" altLang="zh-CN" sz="1700"/>
          </a:p>
          <a:p>
            <a:r>
              <a:rPr lang="zh-CN" altLang="en-US" sz="1700"/>
              <a:t>通过争论、抱怨或冷暴力的方式表达自己的怀疑和敌意</a:t>
            </a:r>
            <a:endParaRPr lang="en-US" altLang="zh-CN" sz="1700"/>
          </a:p>
          <a:p>
            <a:endParaRPr lang="en-US" altLang="zh-CN" sz="1700"/>
          </a:p>
          <a:p>
            <a:r>
              <a:rPr lang="zh-CN" altLang="en-US" sz="1700"/>
              <a:t>总是处于防御状态</a:t>
            </a:r>
            <a:endParaRPr lang="en-US" altLang="zh-CN" sz="1700"/>
          </a:p>
          <a:p>
            <a:endParaRPr lang="en-US" altLang="zh-CN" sz="1700"/>
          </a:p>
          <a:p>
            <a:r>
              <a:rPr lang="zh-CN" altLang="en-US" sz="1700"/>
              <a:t>他们的行为模式引发别人的敌意反应，从而印证了他们的观念，形成正反馈</a:t>
            </a:r>
            <a:endParaRPr lang="en-US" altLang="zh-CN" sz="1700"/>
          </a:p>
          <a:p>
            <a:endParaRPr lang="en-US" altLang="zh-CN" sz="1700"/>
          </a:p>
          <a:p>
            <a:r>
              <a:rPr lang="zh-CN" altLang="en-US" sz="1700"/>
              <a:t>极端强调自主自立，寻求控制感</a:t>
            </a:r>
            <a:endParaRPr lang="en-US" altLang="zh-CN" sz="1700"/>
          </a:p>
          <a:p>
            <a:endParaRPr lang="en-US" altLang="zh-CN" sz="1700"/>
          </a:p>
          <a:p>
            <a:r>
              <a:rPr lang="zh-CN" altLang="en-US" sz="1700"/>
              <a:t>不能接受批评，将自己的错误归结到别人身上</a:t>
            </a:r>
            <a:endParaRPr lang="en-US" altLang="zh-CN" sz="1700"/>
          </a:p>
          <a:p>
            <a:endParaRPr lang="en-US" altLang="zh-CN" sz="1700"/>
          </a:p>
          <a:p>
            <a:r>
              <a:rPr lang="zh-CN" altLang="en-US" sz="1700"/>
              <a:t>容易痴迷于权力，持有刻板印象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1"/>
          <p:cNvGrpSpPr>
            <a:grpSpLocks noGrp="1" noUngrp="1" noRot="1" noChangeAspect="1" noMove="1" noResize="1"/>
          </p:cNvGrpSpPr>
          <p:nvPr/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9" name="Freeform 5"/>
            <p:cNvSpPr/>
            <p:nvPr/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" name="Freeform 5"/>
            <p:cNvSpPr/>
            <p:nvPr/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308" y="1620279"/>
            <a:ext cx="3684345" cy="4279709"/>
          </a:xfrm>
        </p:spPr>
        <p:txBody>
          <a:bodyPr anchor="ctr">
            <a:normAutofit/>
          </a:bodyPr>
          <a:lstStyle/>
          <a:p>
            <a:r>
              <a:rPr lang="zh-CN" altLang="en-US" sz="4800" dirty="0">
                <a:solidFill>
                  <a:schemeClr val="bg1"/>
                </a:solidFill>
              </a:rPr>
              <a:t>分裂样人格障碍（</a:t>
            </a:r>
            <a:r>
              <a:rPr lang="en-US" altLang="zh-CN" sz="4800" dirty="0">
                <a:solidFill>
                  <a:schemeClr val="bg1"/>
                </a:solidFill>
              </a:rPr>
              <a:t>schizoid personality disorder</a:t>
            </a:r>
            <a:r>
              <a:rPr lang="zh-CN" altLang="en-US" sz="4800" dirty="0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5104558"/>
          </a:xfrm>
        </p:spPr>
        <p:txBody>
          <a:bodyPr anchor="ctr">
            <a:normAutofit/>
          </a:bodyPr>
          <a:lstStyle/>
          <a:p>
            <a:r>
              <a:rPr lang="zh-CN" altLang="en-US" sz="2000" dirty="0"/>
              <a:t>普遍性地远离社会关系，在人际情境中较少表达情绪，有下列四种或以上表现</a:t>
            </a:r>
            <a:endParaRPr lang="en-US" altLang="zh-CN" sz="2000" dirty="0"/>
          </a:p>
          <a:p>
            <a:pPr lvl="1"/>
            <a:r>
              <a:rPr lang="zh-CN" altLang="en-US" sz="2000" dirty="0"/>
              <a:t>不渴望也不享受亲密关系，包括组建家庭</a:t>
            </a:r>
            <a:endParaRPr lang="en-US" altLang="zh-CN" sz="2000" dirty="0"/>
          </a:p>
          <a:p>
            <a:pPr lvl="1"/>
            <a:r>
              <a:rPr lang="zh-CN" altLang="en-US" sz="2000" dirty="0"/>
              <a:t>总是选择单独的活动</a:t>
            </a:r>
            <a:endParaRPr lang="en-US" altLang="zh-CN" sz="2000" dirty="0"/>
          </a:p>
          <a:p>
            <a:pPr lvl="1"/>
            <a:r>
              <a:rPr lang="zh-CN" altLang="en-US" sz="2000" dirty="0"/>
              <a:t>对与别人发生性关系不感兴趣</a:t>
            </a:r>
            <a:endParaRPr lang="en-US" altLang="zh-CN" sz="2000" dirty="0"/>
          </a:p>
          <a:p>
            <a:pPr lvl="1"/>
            <a:r>
              <a:rPr lang="zh-CN" altLang="en-US" sz="2000" dirty="0"/>
              <a:t>几乎没有任何享受的活动</a:t>
            </a:r>
            <a:endParaRPr lang="en-US" altLang="zh-CN" sz="2000" dirty="0"/>
          </a:p>
          <a:p>
            <a:pPr lvl="1"/>
            <a:r>
              <a:rPr lang="zh-CN" altLang="en-US" sz="2000" dirty="0"/>
              <a:t>除了一级亲属之外，缺乏亲密的朋友或知己</a:t>
            </a:r>
            <a:endParaRPr lang="en-US" altLang="zh-CN" sz="2000" dirty="0"/>
          </a:p>
          <a:p>
            <a:pPr lvl="1"/>
            <a:r>
              <a:rPr lang="zh-CN" altLang="en-US" sz="2000" dirty="0"/>
              <a:t>对他人的批评或赞扬无动于衷</a:t>
            </a:r>
            <a:endParaRPr lang="en-US" altLang="zh-CN" sz="2000" dirty="0"/>
          </a:p>
          <a:p>
            <a:pPr lvl="1"/>
            <a:r>
              <a:rPr lang="zh-CN" altLang="en-US" sz="2000" dirty="0"/>
              <a:t>情绪冷漠、疏离或平淡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r>
              <a:rPr lang="zh-CN" altLang="en-US" sz="2000" dirty="0"/>
              <a:t>人群比例：</a:t>
            </a:r>
            <a:r>
              <a:rPr lang="en-US" altLang="zh-CN" sz="2000" dirty="0"/>
              <a:t>3.1%</a:t>
            </a:r>
            <a:r>
              <a:rPr lang="zh-CN" altLang="en-US" sz="2000" dirty="0"/>
              <a:t>、</a:t>
            </a:r>
            <a:r>
              <a:rPr lang="en-US" altLang="zh-CN" sz="2000" dirty="0"/>
              <a:t>4.9%</a:t>
            </a:r>
            <a:endParaRPr lang="zh-CN" altLang="en-US" sz="2000" dirty="0"/>
          </a:p>
          <a:p>
            <a:endParaRPr lang="zh-CN" altLang="en-US" sz="2000" dirty="0"/>
          </a:p>
          <a:p>
            <a:endParaRPr lang="zh-CN" altLang="en-US" sz="2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04825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624568"/>
            <a:ext cx="3766457" cy="5412920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分裂样人格障碍的一些行为表现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0" y="624568"/>
            <a:ext cx="5753098" cy="5412920"/>
          </a:xfrm>
        </p:spPr>
        <p:txBody>
          <a:bodyPr anchor="ctr">
            <a:normAutofit/>
          </a:bodyPr>
          <a:lstStyle/>
          <a:p>
            <a:r>
              <a:rPr lang="zh-CN" altLang="en-US" sz="2400"/>
              <a:t>面对激惹也难于表达愤怒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生活可能显得漫无目的，在各种目标间切换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面对负面的环境或重大生活事件，无法做出适当的反应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缺少朋友、很少约会、不婚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与人际相关的工作容易受影响，但独自工作表现良好</a:t>
            </a:r>
            <a:endParaRPr lang="en-US" altLang="zh-CN" sz="2400"/>
          </a:p>
          <a:p>
            <a:endParaRPr lang="en-US" altLang="zh-CN"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>
            <a:grpSpLocks noGrp="1" noUngrp="1" noRot="1" noChangeAspect="1" noMove="1" noResize="1"/>
          </p:cNvGrpSpPr>
          <p:nvPr/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/>
            <p:cNvSpPr/>
            <p:nvPr/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4" name="Freeform 5"/>
            <p:cNvSpPr/>
            <p:nvPr/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1938" y="1289145"/>
            <a:ext cx="3970672" cy="4279709"/>
          </a:xfrm>
        </p:spPr>
        <p:txBody>
          <a:bodyPr anchor="ctr">
            <a:normAutofit/>
          </a:bodyPr>
          <a:lstStyle/>
          <a:p>
            <a:r>
              <a:rPr lang="zh-CN" altLang="en-US">
                <a:solidFill>
                  <a:schemeClr val="bg1"/>
                </a:solidFill>
              </a:rPr>
              <a:t>分裂型人格障碍（</a:t>
            </a:r>
            <a:r>
              <a:rPr lang="en-US" altLang="zh-CN">
                <a:solidFill>
                  <a:schemeClr val="bg1"/>
                </a:solidFill>
              </a:rPr>
              <a:t>schizotypal personality disorder</a:t>
            </a:r>
            <a:r>
              <a:rPr lang="zh-CN" altLang="en-US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73864" y="681628"/>
            <a:ext cx="5716988" cy="5820771"/>
          </a:xfrm>
        </p:spPr>
        <p:txBody>
          <a:bodyPr anchor="ctr">
            <a:normAutofit/>
          </a:bodyPr>
          <a:lstStyle/>
          <a:p>
            <a:r>
              <a:rPr lang="zh-CN" altLang="en-US" sz="2000" dirty="0"/>
              <a:t>普遍性的社会和人际缺陷，对于亲密关系感到不适，缺乏相应的能力，并有认知或知觉的扭曲以及古怪的行为，有下列五种或以上表现</a:t>
            </a:r>
            <a:endParaRPr lang="en-US" altLang="zh-CN" sz="2000" dirty="0"/>
          </a:p>
          <a:p>
            <a:pPr lvl="1"/>
            <a:r>
              <a:rPr lang="zh-CN" altLang="en-US" sz="2000" dirty="0"/>
              <a:t>牵连观念（</a:t>
            </a:r>
            <a:r>
              <a:rPr lang="en-US" altLang="zh-CN" sz="2000" dirty="0"/>
              <a:t>idea of reference</a:t>
            </a:r>
            <a:r>
              <a:rPr lang="zh-CN" altLang="en-US" sz="2000" dirty="0"/>
              <a:t>，将无关的外界现象解释具有个人意义）</a:t>
            </a:r>
            <a:endParaRPr lang="en-US" altLang="zh-CN" sz="2000" dirty="0"/>
          </a:p>
          <a:p>
            <a:pPr lvl="1"/>
            <a:r>
              <a:rPr lang="zh-CN" altLang="en-US" sz="2000" dirty="0"/>
              <a:t>古怪的信念或魔法思维，与文化规范不符</a:t>
            </a:r>
            <a:endParaRPr lang="en-US" altLang="zh-CN" sz="2000" dirty="0"/>
          </a:p>
          <a:p>
            <a:pPr lvl="1"/>
            <a:r>
              <a:rPr lang="zh-CN" altLang="en-US" sz="2000" dirty="0"/>
              <a:t>反常的知觉体验，包括身体的幻觉</a:t>
            </a:r>
            <a:endParaRPr lang="en-US" altLang="zh-CN" sz="2000" dirty="0"/>
          </a:p>
          <a:p>
            <a:pPr lvl="1"/>
            <a:r>
              <a:rPr lang="zh-CN" altLang="en-US" sz="2000" dirty="0"/>
              <a:t>古怪的思维或言语</a:t>
            </a:r>
            <a:endParaRPr lang="en-US" altLang="zh-CN" sz="2000" dirty="0"/>
          </a:p>
          <a:p>
            <a:pPr lvl="1"/>
            <a:r>
              <a:rPr lang="zh-CN" altLang="en-US" sz="2000" dirty="0"/>
              <a:t>多疑或妄想的意念</a:t>
            </a:r>
            <a:endParaRPr lang="en-US" altLang="zh-CN" sz="2000" dirty="0"/>
          </a:p>
          <a:p>
            <a:pPr lvl="1"/>
            <a:r>
              <a:rPr lang="zh-CN" altLang="en-US" sz="2000" dirty="0"/>
              <a:t>不恰当或狭隘的情绪</a:t>
            </a:r>
            <a:endParaRPr lang="en-US" altLang="zh-CN" sz="2000" dirty="0"/>
          </a:p>
          <a:p>
            <a:pPr lvl="1"/>
            <a:r>
              <a:rPr lang="zh-CN" altLang="en-US" sz="2000" dirty="0"/>
              <a:t>古怪的行为或穿着打扮</a:t>
            </a:r>
            <a:endParaRPr lang="en-US" altLang="zh-CN" sz="2000" dirty="0"/>
          </a:p>
          <a:p>
            <a:pPr lvl="1"/>
            <a:r>
              <a:rPr lang="zh-CN" altLang="en-US" sz="2000" dirty="0"/>
              <a:t>在一级亲戚之外缺乏亲密的朋友或知己</a:t>
            </a:r>
            <a:endParaRPr lang="en-US" altLang="zh-CN" sz="2000" dirty="0"/>
          </a:p>
          <a:p>
            <a:pPr lvl="1"/>
            <a:r>
              <a:rPr lang="zh-CN" altLang="en-US" sz="2000" dirty="0"/>
              <a:t>过度的社交焦虑，即使与对方熟悉也不会削减，这种焦虑与妄想的恐惧而非负面的自我评价有关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r>
              <a:rPr lang="zh-CN" altLang="en-US" sz="2000" dirty="0"/>
              <a:t>人群比例：</a:t>
            </a:r>
            <a:r>
              <a:rPr lang="en-US" altLang="zh-CN" sz="2000" dirty="0"/>
              <a:t>0.6%-4.9%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04825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624568"/>
            <a:ext cx="3766457" cy="5412920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分裂型人格障碍的一些行为表现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0" y="624568"/>
            <a:ext cx="5753098" cy="5412920"/>
          </a:xfrm>
        </p:spPr>
        <p:txBody>
          <a:bodyPr anchor="ctr">
            <a:normAutofit/>
          </a:bodyPr>
          <a:lstStyle/>
          <a:p>
            <a:r>
              <a:rPr lang="zh-CN" altLang="en-US" sz="2400"/>
              <a:t>经常因为焦虑或抑郁障碍求诊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在压力状况下可能出现精神病发作的症状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一半患者至少出现过一次抑郁发作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rgbClr val="FFFFFF"/>
                </a:solidFill>
              </a:rPr>
              <a:t>Cluster A</a:t>
            </a:r>
            <a:r>
              <a:rPr lang="zh-CN" altLang="en-US">
                <a:solidFill>
                  <a:srgbClr val="FFFFFF"/>
                </a:solidFill>
              </a:rPr>
              <a:t>：</a:t>
            </a:r>
            <a:br>
              <a:rPr lang="en-US" altLang="zh-CN">
                <a:solidFill>
                  <a:srgbClr val="FFFFFF"/>
                </a:solidFill>
              </a:rPr>
            </a:br>
            <a:r>
              <a:rPr lang="zh-CN" altLang="en-US">
                <a:solidFill>
                  <a:srgbClr val="FFFFFF"/>
                </a:solidFill>
              </a:rPr>
              <a:t>古怪</a:t>
            </a:r>
            <a:r>
              <a:rPr lang="en-US" altLang="zh-CN">
                <a:solidFill>
                  <a:srgbClr val="FFFFFF"/>
                </a:solidFill>
              </a:rPr>
              <a:t>-</a:t>
            </a:r>
            <a:r>
              <a:rPr lang="zh-CN" altLang="en-US">
                <a:solidFill>
                  <a:srgbClr val="FFFFFF"/>
                </a:solidFill>
              </a:rPr>
              <a:t>反常</a:t>
            </a:r>
          </a:p>
        </p:txBody>
      </p:sp>
      <p:graphicFrame>
        <p:nvGraphicFramePr>
          <p:cNvPr id="5" name="内容占位符 2"/>
          <p:cNvGraphicFramePr>
            <a:graphicFrameLocks noGrp="1"/>
          </p:cNvGraphicFramePr>
          <p:nvPr>
            <p:ph idx="1"/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t="11656" b="438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Freeform 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None/>
            </a:pPr>
            <a:endParaRPr lang="en-US" sz="1600" cap="all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82911" y="3231931"/>
            <a:ext cx="4091152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CN" altLang="en-US" sz="4000" dirty="0"/>
              <a:t>精神障碍（</a:t>
            </a:r>
            <a:r>
              <a:rPr lang="en-US" altLang="zh-CN" sz="4000" dirty="0"/>
              <a:t>mental disorder</a:t>
            </a:r>
            <a:r>
              <a:rPr lang="zh-CN" altLang="en-US" sz="4000" dirty="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zh-CN" altLang="en-US" sz="2000"/>
              <a:t>一种特定的行为或精神模式，使个体承受痛苦，或无法正常生活</a:t>
            </a:r>
          </a:p>
        </p:txBody>
      </p:sp>
      <p:cxnSp>
        <p:nvCxnSpPr>
          <p:cNvPr id="23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Cluster B</a:t>
            </a:r>
            <a:r>
              <a:rPr lang="zh-CN" altLang="en-US" dirty="0">
                <a:solidFill>
                  <a:srgbClr val="FFFFFF"/>
                </a:solidFill>
              </a:rPr>
              <a:t>：</a:t>
            </a:r>
            <a:br>
              <a:rPr lang="en-US" altLang="zh-CN" dirty="0">
                <a:solidFill>
                  <a:srgbClr val="FFFFFF"/>
                </a:solidFill>
              </a:rPr>
            </a:br>
            <a:r>
              <a:rPr lang="zh-CN" altLang="en-US" dirty="0">
                <a:solidFill>
                  <a:srgbClr val="FFFFFF"/>
                </a:solidFill>
              </a:rPr>
              <a:t>戏剧化</a:t>
            </a:r>
            <a:r>
              <a:rPr lang="en-US" altLang="zh-CN" dirty="0">
                <a:solidFill>
                  <a:srgbClr val="FFFFFF"/>
                </a:solidFill>
              </a:rPr>
              <a:t>-</a:t>
            </a:r>
            <a:r>
              <a:rPr lang="zh-CN" altLang="en-US" dirty="0">
                <a:solidFill>
                  <a:srgbClr val="FFFFFF"/>
                </a:solidFill>
              </a:rPr>
              <a:t>情绪化</a:t>
            </a:r>
          </a:p>
        </p:txBody>
      </p:sp>
      <p:graphicFrame>
        <p:nvGraphicFramePr>
          <p:cNvPr id="5" name="内容占位符 2"/>
          <p:cNvGraphicFramePr>
            <a:graphicFrameLocks noGrp="1"/>
          </p:cNvGraphicFramePr>
          <p:nvPr>
            <p:ph idx="1"/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</p:spPr>
        <p:txBody>
          <a:bodyPr>
            <a:normAutofit/>
          </a:bodyPr>
          <a:lstStyle/>
          <a:p>
            <a:r>
              <a:rPr lang="zh-CN" altLang="en-US" sz="4100"/>
              <a:t>反社会人格障碍（</a:t>
            </a:r>
            <a:r>
              <a:rPr lang="en-US" altLang="zh-CN" sz="4100"/>
              <a:t>antisocial personality disorder</a:t>
            </a:r>
            <a:r>
              <a:rPr lang="zh-CN" altLang="en-US" sz="410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8930" y="2438400"/>
            <a:ext cx="6586489" cy="3785419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sz="2000" dirty="0"/>
              <a:t>不尊重或侵犯他人的权益，从</a:t>
            </a:r>
            <a:r>
              <a:rPr lang="en-US" altLang="zh-CN" sz="2000" dirty="0"/>
              <a:t>15</a:t>
            </a:r>
            <a:r>
              <a:rPr lang="zh-CN" altLang="en-US" sz="2000" dirty="0"/>
              <a:t>岁起，包括下列至少三种表现</a:t>
            </a:r>
            <a:endParaRPr lang="en-US" altLang="zh-CN" sz="2000" dirty="0"/>
          </a:p>
          <a:p>
            <a:pPr lvl="1"/>
            <a:r>
              <a:rPr lang="zh-CN" altLang="en-US" sz="2000" dirty="0"/>
              <a:t>不能遵从法律或社会规范，持续做出可能被逮捕的行为</a:t>
            </a:r>
            <a:endParaRPr lang="en-US" altLang="zh-CN" sz="2000" dirty="0"/>
          </a:p>
          <a:p>
            <a:pPr lvl="1"/>
            <a:r>
              <a:rPr lang="zh-CN" altLang="en-US" sz="2000" dirty="0"/>
              <a:t>欺骗他人而获得利益或愉悦</a:t>
            </a:r>
            <a:endParaRPr lang="en-US" altLang="zh-CN" sz="2000" dirty="0"/>
          </a:p>
          <a:p>
            <a:pPr lvl="1"/>
            <a:r>
              <a:rPr lang="zh-CN" altLang="en-US" sz="2000" dirty="0"/>
              <a:t>冲动性，不能提前计划</a:t>
            </a:r>
            <a:endParaRPr lang="en-US" altLang="zh-CN" sz="2000" dirty="0"/>
          </a:p>
          <a:p>
            <a:pPr lvl="1"/>
            <a:r>
              <a:rPr lang="zh-CN" altLang="en-US" sz="2000" dirty="0"/>
              <a:t>易激惹、攻击性强，经常发生肢体冲突</a:t>
            </a:r>
            <a:endParaRPr lang="en-US" altLang="zh-CN" sz="2000" dirty="0"/>
          </a:p>
          <a:p>
            <a:pPr lvl="1"/>
            <a:r>
              <a:rPr lang="zh-CN" altLang="en-US" sz="2000" dirty="0"/>
              <a:t>完全不顾自己或别人的安全</a:t>
            </a:r>
            <a:endParaRPr lang="en-US" altLang="zh-CN" sz="2000" dirty="0"/>
          </a:p>
          <a:p>
            <a:pPr lvl="1"/>
            <a:r>
              <a:rPr lang="zh-CN" altLang="en-US" sz="2000" dirty="0"/>
              <a:t>不负责任，不能坚持工作或履行财务义务</a:t>
            </a:r>
            <a:endParaRPr lang="en-US" altLang="zh-CN" sz="2000" dirty="0"/>
          </a:p>
          <a:p>
            <a:pPr lvl="1"/>
            <a:r>
              <a:rPr lang="zh-CN" altLang="en-US" sz="2000" dirty="0"/>
              <a:t>缺乏悔恨，对他人做出伤害、虐待、偷窃等行为后，依然无动于衷，甚至合理化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人群比例：</a:t>
            </a:r>
            <a:r>
              <a:rPr lang="en-US" altLang="zh-CN" sz="2000" dirty="0"/>
              <a:t>0.2%-3.3%</a:t>
            </a:r>
          </a:p>
          <a:p>
            <a:endParaRPr lang="zh-CN" altLang="en-US" sz="2000" dirty="0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552944" y="2"/>
            <a:ext cx="4639056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r="9496"/>
          <a:stretch>
            <a:fillRect/>
          </a:stretch>
        </p:blipFill>
        <p:spPr>
          <a:xfrm>
            <a:off x="8193023" y="640082"/>
            <a:ext cx="3359313" cy="5577837"/>
          </a:xfrm>
          <a:prstGeom prst="rect">
            <a:avLst/>
          </a:prstGeom>
          <a:effectLst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04825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624568"/>
            <a:ext cx="3766457" cy="5412920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反社会人格障碍的一些行为表现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0" y="624568"/>
            <a:ext cx="5753098" cy="5412920"/>
          </a:xfrm>
        </p:spPr>
        <p:txBody>
          <a:bodyPr anchor="ctr">
            <a:normAutofit lnSpcReduction="10000"/>
          </a:bodyPr>
          <a:lstStyle/>
          <a:p>
            <a:r>
              <a:rPr lang="zh-CN" altLang="en-US" sz="2000" dirty="0"/>
              <a:t>缺乏共情、冷酷无情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自大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第一印象可能健谈、有魅力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在性关系中例用对方、不负责任，拥有许多性伴侣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作为家长不负责任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难以自立生活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容易烦躁不安、无聊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chemeClr val="bg1"/>
                </a:solidFill>
              </a:rPr>
              <a:t>边缘型人格障碍（</a:t>
            </a:r>
            <a:r>
              <a:rPr lang="en-US" altLang="zh-CN">
                <a:solidFill>
                  <a:schemeClr val="bg1"/>
                </a:solidFill>
              </a:rPr>
              <a:t>borderline personality disorder</a:t>
            </a:r>
            <a:r>
              <a:rPr lang="zh-CN" altLang="en-US">
                <a:solidFill>
                  <a:schemeClr val="bg1"/>
                </a:solidFill>
              </a:rPr>
              <a:t>）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4162" r="-3" b="-3"/>
          <a:stretch>
            <a:fillRect/>
          </a:stretch>
        </p:blipFill>
        <p:spPr>
          <a:xfrm>
            <a:off x="841248" y="2516777"/>
            <a:ext cx="5154052" cy="3025041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96702" y="2624842"/>
            <a:ext cx="5672025" cy="3756008"/>
          </a:xfrm>
        </p:spPr>
        <p:txBody>
          <a:bodyPr anchor="ctr">
            <a:noAutofit/>
          </a:bodyPr>
          <a:lstStyle/>
          <a:p>
            <a:r>
              <a:rPr lang="zh-CN" altLang="en-US" sz="1600" dirty="0"/>
              <a:t>不稳定的人际关系、自我印象和情绪，冲动性强，以下至少五种表现：</a:t>
            </a:r>
            <a:endParaRPr lang="en-US" altLang="zh-CN" sz="1600" dirty="0"/>
          </a:p>
          <a:p>
            <a:pPr lvl="1"/>
            <a:r>
              <a:rPr lang="zh-CN" altLang="en-US" sz="1600" dirty="0"/>
              <a:t>疯狂地努力避免被抛弃（可能是真实的或想象的）</a:t>
            </a:r>
            <a:endParaRPr lang="en-US" altLang="zh-CN" sz="1600" dirty="0"/>
          </a:p>
          <a:p>
            <a:pPr lvl="1"/>
            <a:r>
              <a:rPr lang="zh-CN" altLang="en-US" sz="1600" dirty="0"/>
              <a:t>不稳定的人际关系，在理想化和贬低之间转换</a:t>
            </a:r>
            <a:endParaRPr lang="en-US" altLang="zh-CN" sz="1600" dirty="0"/>
          </a:p>
          <a:p>
            <a:pPr lvl="1"/>
            <a:r>
              <a:rPr lang="zh-CN" altLang="en-US" sz="1600" dirty="0"/>
              <a:t>统一性混乱：对自我的感知非常不稳定</a:t>
            </a:r>
            <a:endParaRPr lang="en-US" altLang="zh-CN" sz="1600" dirty="0"/>
          </a:p>
          <a:p>
            <a:pPr lvl="1"/>
            <a:r>
              <a:rPr lang="zh-CN" altLang="en-US" sz="1600" dirty="0"/>
              <a:t>冲动性的自伤行为（如消费、性、药物滥用、危险驾驶、暴食等）</a:t>
            </a:r>
            <a:endParaRPr lang="en-US" altLang="zh-CN" sz="1600" dirty="0"/>
          </a:p>
          <a:p>
            <a:pPr lvl="1"/>
            <a:r>
              <a:rPr lang="zh-CN" altLang="en-US" sz="1600" dirty="0"/>
              <a:t>自杀或自残行为</a:t>
            </a:r>
            <a:endParaRPr lang="en-US" altLang="zh-CN" sz="1600" dirty="0"/>
          </a:p>
          <a:p>
            <a:pPr lvl="1"/>
            <a:r>
              <a:rPr lang="zh-CN" altLang="en-US" sz="1600" dirty="0"/>
              <a:t>情绪频繁转变、不稳定</a:t>
            </a:r>
            <a:endParaRPr lang="en-US" altLang="zh-CN" sz="1600" dirty="0"/>
          </a:p>
          <a:p>
            <a:pPr lvl="1"/>
            <a:r>
              <a:rPr lang="zh-CN" altLang="en-US" sz="1600" dirty="0"/>
              <a:t>长期的空虚感</a:t>
            </a:r>
            <a:endParaRPr lang="en-US" altLang="zh-CN" sz="1600" dirty="0"/>
          </a:p>
          <a:p>
            <a:pPr lvl="1"/>
            <a:r>
              <a:rPr lang="zh-CN" altLang="en-US" sz="1600" dirty="0"/>
              <a:t>不可控制的愤怒</a:t>
            </a:r>
            <a:endParaRPr lang="en-US" altLang="zh-CN" sz="1600" dirty="0"/>
          </a:p>
          <a:p>
            <a:pPr lvl="1"/>
            <a:r>
              <a:rPr lang="zh-CN" altLang="en-US" sz="1600" dirty="0"/>
              <a:t>突发的妄想，或严重的解离症状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人群比例：</a:t>
            </a:r>
            <a:r>
              <a:rPr lang="en-US" altLang="zh-CN" sz="1600" dirty="0"/>
              <a:t>1.6%-5.9%</a:t>
            </a:r>
            <a:r>
              <a:rPr lang="zh-CN" altLang="en-US" sz="1600" dirty="0"/>
              <a:t>，在心理障碍患者中可能高达</a:t>
            </a:r>
            <a:r>
              <a:rPr lang="en-US" altLang="zh-CN" sz="1600" dirty="0"/>
              <a:t>20%</a:t>
            </a:r>
          </a:p>
          <a:p>
            <a:pPr lvl="1"/>
            <a:endParaRPr lang="zh-CN" altLang="en-US" sz="16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04825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624568"/>
            <a:ext cx="3766457" cy="5412920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边缘型人格障碍的一些行为表现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0" y="624568"/>
            <a:ext cx="5753098" cy="5412920"/>
          </a:xfrm>
        </p:spPr>
        <p:txBody>
          <a:bodyPr anchor="ctr">
            <a:normAutofit/>
          </a:bodyPr>
          <a:lstStyle/>
          <a:p>
            <a:r>
              <a:rPr lang="zh-CN" altLang="en-US" sz="2400"/>
              <a:t>在目标即将实现时放弃（如在毕业前退学）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遇到压力时可能出现幻觉等症状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与宠物或物件在一起时感到比人际关系更安全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经常失去工作、中断教育、离婚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并发的其它精神障碍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zh-CN" altLang="en-US" sz="3300"/>
              <a:t>表演型人格障碍（</a:t>
            </a:r>
            <a:r>
              <a:rPr lang="en-US" altLang="zh-CN" sz="3300"/>
              <a:t>histrionic personality disorder</a:t>
            </a:r>
            <a:r>
              <a:rPr lang="zh-CN" altLang="en-US" sz="330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32645" y="2438401"/>
            <a:ext cx="3983322" cy="3779520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sz="1800" dirty="0"/>
              <a:t>过度的情绪反应和注意寻求，符合以下至少五条：</a:t>
            </a:r>
            <a:endParaRPr lang="en-US" altLang="zh-CN" sz="1800" dirty="0"/>
          </a:p>
          <a:p>
            <a:pPr lvl="1"/>
            <a:r>
              <a:rPr lang="zh-CN" altLang="en-US" sz="1800" dirty="0"/>
              <a:t>如果不是注意的中心，就会感到不舒服</a:t>
            </a:r>
            <a:endParaRPr lang="en-US" altLang="zh-CN" sz="1800" dirty="0"/>
          </a:p>
          <a:p>
            <a:pPr lvl="1"/>
            <a:r>
              <a:rPr lang="zh-CN" altLang="en-US" sz="1800" dirty="0"/>
              <a:t>不恰当的勾引或挑逗行为</a:t>
            </a:r>
            <a:endParaRPr lang="en-US" altLang="zh-CN" sz="1800" dirty="0"/>
          </a:p>
          <a:p>
            <a:pPr lvl="1"/>
            <a:r>
              <a:rPr lang="zh-CN" altLang="en-US" sz="1800" dirty="0"/>
              <a:t>情绪表达肤浅、快速变化</a:t>
            </a:r>
            <a:endParaRPr lang="en-US" altLang="zh-CN" sz="1800" dirty="0"/>
          </a:p>
          <a:p>
            <a:pPr lvl="1"/>
            <a:r>
              <a:rPr lang="zh-CN" altLang="en-US" sz="1800" dirty="0"/>
              <a:t>持续利用外表来吸引别人的注意力</a:t>
            </a:r>
            <a:endParaRPr lang="en-US" altLang="zh-CN" sz="1800" dirty="0"/>
          </a:p>
          <a:p>
            <a:pPr lvl="1"/>
            <a:r>
              <a:rPr lang="zh-CN" altLang="en-US" sz="1800" dirty="0"/>
              <a:t>言语风格过度印象化，但缺乏细节</a:t>
            </a:r>
            <a:endParaRPr lang="en-US" altLang="zh-CN" sz="1800" dirty="0"/>
          </a:p>
          <a:p>
            <a:pPr lvl="1"/>
            <a:r>
              <a:rPr lang="zh-CN" altLang="en-US" sz="1800" dirty="0"/>
              <a:t>自我戏剧化，夸张的情绪表达</a:t>
            </a:r>
            <a:endParaRPr lang="en-US" altLang="zh-CN" sz="1800" dirty="0"/>
          </a:p>
          <a:p>
            <a:pPr lvl="1"/>
            <a:r>
              <a:rPr lang="zh-CN" altLang="en-US" sz="1800" dirty="0"/>
              <a:t>受暗示性强，容易被他人或环境影响</a:t>
            </a:r>
            <a:endParaRPr lang="en-US" altLang="zh-CN" sz="1800" dirty="0"/>
          </a:p>
          <a:p>
            <a:pPr lvl="1"/>
            <a:r>
              <a:rPr lang="zh-CN" altLang="en-US" sz="1800" dirty="0"/>
              <a:t>认为关系比实际更亲密</a:t>
            </a:r>
            <a:endParaRPr lang="en-US" altLang="zh-CN" sz="1800" dirty="0"/>
          </a:p>
          <a:p>
            <a:pPr lvl="1"/>
            <a:endParaRPr lang="en-US" altLang="zh-CN" sz="1800" dirty="0"/>
          </a:p>
          <a:p>
            <a:r>
              <a:rPr lang="zh-CN" altLang="en-US" sz="1800" dirty="0"/>
              <a:t>人群比例：</a:t>
            </a:r>
            <a:r>
              <a:rPr lang="en-US" altLang="zh-CN" sz="1800" dirty="0"/>
              <a:t>1.8%</a:t>
            </a:r>
          </a:p>
          <a:p>
            <a:endParaRPr lang="zh-CN" altLang="en-US" sz="1800" dirty="0"/>
          </a:p>
        </p:txBody>
      </p:sp>
      <p:sp>
        <p:nvSpPr>
          <p:cNvPr id="7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636008" y="2"/>
            <a:ext cx="7555992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-711" r="3109" b="2"/>
          <a:stretch>
            <a:fillRect/>
          </a:stretch>
        </p:blipFill>
        <p:spPr>
          <a:xfrm>
            <a:off x="4968652" y="940396"/>
            <a:ext cx="6890703" cy="4977207"/>
          </a:xfrm>
          <a:prstGeom prst="rect">
            <a:avLst/>
          </a:prstGeom>
          <a:effectLst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04825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624568"/>
            <a:ext cx="3766457" cy="5412920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表演型人格障碍的一些行为表现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0" y="624568"/>
            <a:ext cx="5753098" cy="5412920"/>
          </a:xfrm>
        </p:spPr>
        <p:txBody>
          <a:bodyPr anchor="ctr">
            <a:normAutofit/>
          </a:bodyPr>
          <a:lstStyle/>
          <a:p>
            <a:r>
              <a:rPr lang="zh-CN" altLang="en-US" sz="1900"/>
              <a:t>在恋爱或性关系中，难以建立情绪的亲密性</a:t>
            </a:r>
            <a:endParaRPr lang="en-US" altLang="zh-CN" sz="1900"/>
          </a:p>
          <a:p>
            <a:endParaRPr lang="en-US" altLang="zh-CN" sz="1900"/>
          </a:p>
          <a:p>
            <a:r>
              <a:rPr lang="zh-CN" altLang="en-US" sz="1900"/>
              <a:t>在人际关系中总是表演某种角色（如“受害人”或“公主”）</a:t>
            </a:r>
            <a:endParaRPr lang="en-US" altLang="zh-CN" sz="1900"/>
          </a:p>
          <a:p>
            <a:endParaRPr lang="en-US" altLang="zh-CN" sz="1900"/>
          </a:p>
          <a:p>
            <a:r>
              <a:rPr lang="zh-CN" altLang="en-US" sz="1900"/>
              <a:t>通过情绪操纵来控制伴侣，同时又非常依赖伴侣</a:t>
            </a:r>
            <a:endParaRPr lang="en-US" altLang="zh-CN" sz="1900"/>
          </a:p>
          <a:p>
            <a:endParaRPr lang="en-US" altLang="zh-CN" sz="1900"/>
          </a:p>
          <a:p>
            <a:r>
              <a:rPr lang="zh-CN" altLang="en-US" sz="1900"/>
              <a:t>同性关系不佳</a:t>
            </a:r>
            <a:endParaRPr lang="en-US" altLang="zh-CN" sz="1900"/>
          </a:p>
          <a:p>
            <a:endParaRPr lang="en-US" altLang="zh-CN" sz="1900"/>
          </a:p>
          <a:p>
            <a:r>
              <a:rPr lang="zh-CN" altLang="en-US" sz="1900"/>
              <a:t>寻求新异和刺激，容易无聊</a:t>
            </a:r>
            <a:endParaRPr lang="en-US" altLang="zh-CN" sz="1900"/>
          </a:p>
          <a:p>
            <a:endParaRPr lang="en-US" altLang="zh-CN" sz="1900"/>
          </a:p>
          <a:p>
            <a:r>
              <a:rPr lang="zh-CN" altLang="en-US" sz="1900"/>
              <a:t>难以接受延迟满足</a:t>
            </a:r>
            <a:endParaRPr lang="en-US" altLang="zh-CN" sz="1900"/>
          </a:p>
          <a:p>
            <a:endParaRPr lang="en-US" altLang="zh-CN" sz="1900"/>
          </a:p>
          <a:p>
            <a:r>
              <a:rPr lang="zh-CN" altLang="en-US" sz="1900"/>
              <a:t>三分钟热情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8930" y="629266"/>
            <a:ext cx="5121644" cy="1676603"/>
          </a:xfrm>
        </p:spPr>
        <p:txBody>
          <a:bodyPr>
            <a:normAutofit/>
          </a:bodyPr>
          <a:lstStyle/>
          <a:p>
            <a:r>
              <a:rPr lang="zh-CN" altLang="en-US" sz="3700"/>
              <a:t>自恋型人格障碍（</a:t>
            </a:r>
            <a:r>
              <a:rPr lang="en-US" altLang="zh-CN" sz="3700"/>
              <a:t>narcissistic personality disorder</a:t>
            </a:r>
            <a:r>
              <a:rPr lang="zh-CN" altLang="en-US" sz="370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8931" y="2438400"/>
            <a:ext cx="5121642" cy="3785419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sz="1800" dirty="0"/>
              <a:t>自大的幻想或行为，寻求别人的仰慕，缺乏共情，符合以下至少五条：</a:t>
            </a:r>
            <a:endParaRPr lang="en-US" altLang="zh-CN" sz="1800" dirty="0"/>
          </a:p>
          <a:p>
            <a:pPr lvl="1"/>
            <a:r>
              <a:rPr lang="zh-CN" altLang="en-US" sz="1800" dirty="0"/>
              <a:t>感觉自己非常重要，自我吹嘘和夸大</a:t>
            </a:r>
            <a:endParaRPr lang="en-US" altLang="zh-CN" sz="1800" dirty="0"/>
          </a:p>
          <a:p>
            <a:pPr lvl="1"/>
            <a:r>
              <a:rPr lang="zh-CN" altLang="en-US" sz="1800" dirty="0"/>
              <a:t>幻想拥有无限的成功、权力、才智、美貌或爱</a:t>
            </a:r>
            <a:endParaRPr lang="en-US" altLang="zh-CN" sz="1800" dirty="0"/>
          </a:p>
          <a:p>
            <a:pPr lvl="1"/>
            <a:r>
              <a:rPr lang="zh-CN" altLang="en-US" sz="1800" dirty="0"/>
              <a:t>相信自己是“特殊”的，只能被其他特殊的人或地位更高的人理解</a:t>
            </a:r>
            <a:endParaRPr lang="en-US" altLang="zh-CN" sz="1800" dirty="0"/>
          </a:p>
          <a:p>
            <a:pPr lvl="1"/>
            <a:r>
              <a:rPr lang="zh-CN" altLang="en-US" sz="1800" dirty="0"/>
              <a:t>过度寻求别人的仰慕</a:t>
            </a:r>
            <a:endParaRPr lang="en-US" altLang="zh-CN" sz="1800" dirty="0"/>
          </a:p>
          <a:p>
            <a:pPr lvl="1"/>
            <a:r>
              <a:rPr lang="zh-CN" altLang="en-US" sz="1800" dirty="0"/>
              <a:t>赋权感（</a:t>
            </a:r>
            <a:r>
              <a:rPr lang="en-US" altLang="zh-CN" sz="1800" dirty="0"/>
              <a:t>sense of entitlement</a:t>
            </a:r>
            <a:r>
              <a:rPr lang="zh-CN" altLang="en-US" sz="1800" dirty="0"/>
              <a:t>）</a:t>
            </a:r>
            <a:endParaRPr lang="en-US" altLang="zh-CN" sz="1800" dirty="0"/>
          </a:p>
          <a:p>
            <a:pPr lvl="1"/>
            <a:r>
              <a:rPr lang="zh-CN" altLang="en-US" sz="1800" dirty="0"/>
              <a:t>利用他人</a:t>
            </a:r>
            <a:endParaRPr lang="en-US" altLang="zh-CN" sz="1800" dirty="0"/>
          </a:p>
          <a:p>
            <a:pPr lvl="1"/>
            <a:r>
              <a:rPr lang="zh-CN" altLang="en-US" sz="1800" dirty="0"/>
              <a:t>缺乏共情</a:t>
            </a:r>
            <a:endParaRPr lang="en-US" altLang="zh-CN" sz="1800" dirty="0"/>
          </a:p>
          <a:p>
            <a:pPr lvl="1"/>
            <a:r>
              <a:rPr lang="zh-CN" altLang="en-US" sz="1800" dirty="0"/>
              <a:t>嫉妒他人，并认为别人嫉妒自己</a:t>
            </a:r>
            <a:endParaRPr lang="en-US" altLang="zh-CN" sz="1800" dirty="0"/>
          </a:p>
          <a:p>
            <a:pPr lvl="1"/>
            <a:r>
              <a:rPr lang="zh-CN" altLang="en-US" sz="1800" dirty="0"/>
              <a:t>自大傲慢的态度或行为</a:t>
            </a:r>
            <a:endParaRPr lang="en-US" altLang="zh-CN" sz="1800" dirty="0"/>
          </a:p>
          <a:p>
            <a:pPr lvl="1"/>
            <a:endParaRPr lang="en-US" altLang="zh-CN" sz="1800" dirty="0"/>
          </a:p>
          <a:p>
            <a:r>
              <a:rPr lang="zh-CN" altLang="en-US" sz="1800" dirty="0"/>
              <a:t>人群比例：</a:t>
            </a:r>
            <a:r>
              <a:rPr lang="en-US" altLang="zh-CN" sz="1800" dirty="0"/>
              <a:t>0%-6.2%</a:t>
            </a:r>
          </a:p>
          <a:p>
            <a:endParaRPr lang="zh-CN" altLang="en-US" sz="1800" dirty="0"/>
          </a:p>
          <a:p>
            <a:endParaRPr lang="zh-CN" altLang="en-US" sz="1800" dirty="0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090612" y="2"/>
            <a:ext cx="6101388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r="-1" b="9365"/>
          <a:stretch>
            <a:fillRect/>
          </a:stretch>
        </p:blipFill>
        <p:spPr>
          <a:xfrm>
            <a:off x="6721233" y="640082"/>
            <a:ext cx="4831104" cy="5577837"/>
          </a:xfrm>
          <a:prstGeom prst="rect">
            <a:avLst/>
          </a:prstGeom>
          <a:effectLst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04825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624568"/>
            <a:ext cx="3766457" cy="5412920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自恋型人格障碍的一些行为表现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0" y="624568"/>
            <a:ext cx="5753098" cy="5412920"/>
          </a:xfrm>
        </p:spPr>
        <p:txBody>
          <a:bodyPr anchor="ctr">
            <a:normAutofit/>
          </a:bodyPr>
          <a:lstStyle/>
          <a:p>
            <a:r>
              <a:rPr lang="zh-CN" altLang="en-US" sz="2400"/>
              <a:t>容易被批评或失败“伤害”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遭遇失败或批评后，可能会表现出社会退缩，或通过自我夸耀来掩饰</a:t>
            </a:r>
          </a:p>
          <a:p>
            <a:endParaRPr lang="en-US" altLang="zh-CN" sz="2400"/>
          </a:p>
          <a:p>
            <a:r>
              <a:rPr lang="zh-CN" altLang="en-US" sz="2400"/>
              <a:t>人际关系方面通常会遇到困难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可能不愿意承担失败的风险，导致不愿意面对竞争的情境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抑郁或情绪波动</a:t>
            </a:r>
            <a:endParaRPr lang="en-US" altLang="zh-CN" sz="2400"/>
          </a:p>
          <a:p>
            <a:endParaRPr lang="en-US" altLang="zh-CN" sz="2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Cluster B</a:t>
            </a:r>
            <a:r>
              <a:rPr lang="zh-CN" altLang="en-US" dirty="0">
                <a:solidFill>
                  <a:srgbClr val="FFFFFF"/>
                </a:solidFill>
              </a:rPr>
              <a:t>：</a:t>
            </a:r>
            <a:br>
              <a:rPr lang="en-US" altLang="zh-CN" dirty="0">
                <a:solidFill>
                  <a:srgbClr val="FFFFFF"/>
                </a:solidFill>
              </a:rPr>
            </a:br>
            <a:r>
              <a:rPr lang="zh-CN" altLang="en-US" dirty="0">
                <a:solidFill>
                  <a:srgbClr val="FFFFFF"/>
                </a:solidFill>
              </a:rPr>
              <a:t>戏剧化</a:t>
            </a:r>
            <a:r>
              <a:rPr lang="en-US" altLang="zh-CN" dirty="0">
                <a:solidFill>
                  <a:srgbClr val="FFFFFF"/>
                </a:solidFill>
              </a:rPr>
              <a:t>-</a:t>
            </a:r>
            <a:r>
              <a:rPr lang="zh-CN" altLang="en-US" dirty="0">
                <a:solidFill>
                  <a:srgbClr val="FFFFFF"/>
                </a:solidFill>
              </a:rPr>
              <a:t>情绪化</a:t>
            </a:r>
          </a:p>
        </p:txBody>
      </p:sp>
      <p:graphicFrame>
        <p:nvGraphicFramePr>
          <p:cNvPr id="5" name="内容占位符 2"/>
          <p:cNvGraphicFramePr>
            <a:graphicFrameLocks noGrp="1"/>
          </p:cNvGraphicFramePr>
          <p:nvPr>
            <p:ph idx="1"/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zh-CN" altLang="en-US" sz="4000">
                <a:solidFill>
                  <a:schemeClr val="bg1"/>
                </a:solidFill>
              </a:rPr>
              <a:t>“正常”与“不正常”的界限</a:t>
            </a:r>
          </a:p>
        </p:txBody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pPr lvl="1"/>
            <a:r>
              <a:rPr lang="zh-CN" altLang="en-US" dirty="0"/>
              <a:t>如何判断一个人是“正常”还是“不正常”的？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很难找到一个清晰</a:t>
            </a:r>
            <a:r>
              <a:rPr lang="zh-CN" altLang="en-US"/>
              <a:t>的临界点</a:t>
            </a:r>
            <a:endParaRPr lang="en-US" altLang="zh-CN" dirty="0"/>
          </a:p>
          <a:p>
            <a:pPr lvl="2"/>
            <a:r>
              <a:rPr lang="zh-CN" altLang="en-US" sz="2400" dirty="0"/>
              <a:t>统计标准</a:t>
            </a:r>
            <a:r>
              <a:rPr lang="en-US" altLang="zh-CN" sz="2400" dirty="0"/>
              <a:t>——</a:t>
            </a:r>
            <a:r>
              <a:rPr lang="zh-CN" altLang="en-US" sz="2400" dirty="0"/>
              <a:t>极端或少见的行为模式</a:t>
            </a:r>
            <a:endParaRPr lang="en-US" altLang="zh-CN" sz="2400" dirty="0"/>
          </a:p>
          <a:p>
            <a:pPr lvl="2"/>
            <a:r>
              <a:rPr lang="zh-CN" altLang="en-US" sz="2400" dirty="0"/>
              <a:t>社会标准</a:t>
            </a:r>
            <a:r>
              <a:rPr lang="en-US" altLang="zh-CN" sz="2400" dirty="0"/>
              <a:t>——</a:t>
            </a:r>
            <a:r>
              <a:rPr lang="zh-CN" altLang="en-US" sz="2400" dirty="0"/>
              <a:t>社会价值观不容的行为模式</a:t>
            </a:r>
            <a:endParaRPr lang="en-US" altLang="zh-CN" sz="2400" dirty="0"/>
          </a:p>
          <a:p>
            <a:pPr lvl="2"/>
            <a:r>
              <a:rPr lang="zh-CN" altLang="en-US" sz="2400" dirty="0"/>
              <a:t>心理标准</a:t>
            </a:r>
            <a:r>
              <a:rPr lang="en-US" altLang="zh-CN" sz="2400" dirty="0"/>
              <a:t>——</a:t>
            </a:r>
            <a:r>
              <a:rPr lang="zh-CN" altLang="en-US" sz="2400" dirty="0"/>
              <a:t>给个人带来心理困扰的行为模式</a:t>
            </a:r>
            <a:r>
              <a:rPr lang="en-US" altLang="zh-CN" sz="2400" dirty="0"/>
              <a:t> </a:t>
            </a:r>
          </a:p>
          <a:p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Cluster C</a:t>
            </a:r>
            <a:r>
              <a:rPr lang="zh-CN" altLang="en-US" dirty="0">
                <a:solidFill>
                  <a:srgbClr val="FFFFFF"/>
                </a:solidFill>
              </a:rPr>
              <a:t>：</a:t>
            </a:r>
            <a:br>
              <a:rPr lang="en-US" altLang="zh-CN" dirty="0">
                <a:solidFill>
                  <a:srgbClr val="FFFFFF"/>
                </a:solidFill>
              </a:rPr>
            </a:br>
            <a:r>
              <a:rPr lang="zh-CN" altLang="en-US" dirty="0">
                <a:solidFill>
                  <a:srgbClr val="FFFFFF"/>
                </a:solidFill>
              </a:rPr>
              <a:t>焦虑</a:t>
            </a:r>
            <a:r>
              <a:rPr lang="en-US" altLang="zh-CN" dirty="0">
                <a:solidFill>
                  <a:srgbClr val="FFFFFF"/>
                </a:solidFill>
              </a:rPr>
              <a:t>-</a:t>
            </a:r>
            <a:r>
              <a:rPr lang="zh-CN" altLang="en-US" dirty="0">
                <a:solidFill>
                  <a:srgbClr val="FFFFFF"/>
                </a:solidFill>
              </a:rPr>
              <a:t>恐惧</a:t>
            </a:r>
          </a:p>
        </p:txBody>
      </p:sp>
      <p:graphicFrame>
        <p:nvGraphicFramePr>
          <p:cNvPr id="5" name="内容占位符 2"/>
          <p:cNvGraphicFramePr>
            <a:graphicFrameLocks noGrp="1"/>
          </p:cNvGraphicFramePr>
          <p:nvPr>
            <p:ph idx="1"/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"/>
            <a:ext cx="12192000" cy="19110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chemeClr val="bg1"/>
                </a:solidFill>
              </a:rPr>
              <a:t>回避型人格障碍（</a:t>
            </a:r>
            <a:r>
              <a:rPr lang="en-US" altLang="zh-CN">
                <a:solidFill>
                  <a:schemeClr val="bg1"/>
                </a:solidFill>
              </a:rPr>
              <a:t>avoidant personality disorder</a:t>
            </a:r>
            <a:r>
              <a:rPr lang="zh-CN" altLang="en-US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60218" y="2276857"/>
            <a:ext cx="5496514" cy="4365012"/>
          </a:xfrm>
        </p:spPr>
        <p:txBody>
          <a:bodyPr anchor="ctr">
            <a:normAutofit fontScale="92500"/>
          </a:bodyPr>
          <a:lstStyle/>
          <a:p>
            <a:r>
              <a:rPr lang="zh-CN" altLang="en-US" sz="1800" dirty="0"/>
              <a:t>社会抑制，无能感，对负面评价过度敏感，符合以下至少四条：</a:t>
            </a:r>
            <a:endParaRPr lang="en-US" altLang="zh-CN" sz="1800" dirty="0"/>
          </a:p>
          <a:p>
            <a:pPr lvl="1"/>
            <a:r>
              <a:rPr lang="zh-CN" altLang="en-US" sz="1800" dirty="0"/>
              <a:t>因为害怕别人的批评、反对或拒绝，避免涉及大量人际接触的职业活动</a:t>
            </a:r>
            <a:endParaRPr lang="en-US" altLang="zh-CN" sz="1800" dirty="0"/>
          </a:p>
          <a:p>
            <a:pPr lvl="1"/>
            <a:r>
              <a:rPr lang="zh-CN" altLang="en-US" sz="1800" dirty="0"/>
              <a:t>除非确认自己被对方喜爱，否则避免和人打交道</a:t>
            </a:r>
            <a:endParaRPr lang="en-US" altLang="zh-CN" sz="1800" dirty="0"/>
          </a:p>
          <a:p>
            <a:pPr lvl="1"/>
            <a:r>
              <a:rPr lang="zh-CN" altLang="en-US" sz="1800" dirty="0"/>
              <a:t>在亲密关系中害怕被嘲笑或羞辱，所以压抑自己的行为</a:t>
            </a:r>
            <a:endParaRPr lang="en-US" altLang="zh-CN" sz="1800" dirty="0"/>
          </a:p>
          <a:p>
            <a:pPr lvl="1"/>
            <a:r>
              <a:rPr lang="zh-CN" altLang="en-US" sz="1800" dirty="0"/>
              <a:t>总是担心在社交情境中被批评或拒绝</a:t>
            </a:r>
            <a:endParaRPr lang="en-US" altLang="zh-CN" sz="1800" dirty="0"/>
          </a:p>
          <a:p>
            <a:pPr lvl="1"/>
            <a:r>
              <a:rPr lang="zh-CN" altLang="en-US" sz="1800" dirty="0"/>
              <a:t>因为对自己感到无能，所以在新的人际情境中会表现得拘谨</a:t>
            </a:r>
            <a:endParaRPr lang="en-US" altLang="zh-CN" sz="1800" dirty="0"/>
          </a:p>
          <a:p>
            <a:pPr lvl="1"/>
            <a:r>
              <a:rPr lang="zh-CN" altLang="en-US" sz="1800" dirty="0"/>
              <a:t>认为自己在社交上无能，缺乏吸引力，或比他人低劣</a:t>
            </a:r>
            <a:endParaRPr lang="en-US" altLang="zh-CN" sz="1800" dirty="0"/>
          </a:p>
          <a:p>
            <a:pPr lvl="1"/>
            <a:r>
              <a:rPr lang="zh-CN" altLang="en-US" sz="1800" dirty="0"/>
              <a:t>为了避免尴尬，不愿意承担危险或尝试新的活动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人群比例：</a:t>
            </a:r>
            <a:r>
              <a:rPr lang="en-US" altLang="zh-CN" sz="1800" dirty="0"/>
              <a:t>2.4%</a:t>
            </a:r>
            <a:endParaRPr lang="zh-CN" altLang="en-US" sz="1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2641" r="11782"/>
          <a:stretch>
            <a:fillRect/>
          </a:stretch>
        </p:blipFill>
        <p:spPr>
          <a:xfrm>
            <a:off x="6335270" y="2276857"/>
            <a:ext cx="5015484" cy="3900106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600">
                <a:solidFill>
                  <a:srgbClr val="FFFFFF"/>
                </a:solidFill>
              </a:rPr>
              <a:t>回避型人格障碍的一些行为表现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1800" dirty="0"/>
              <a:t>警惕地评估身边人的行动和表情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他们的行为表现可能被别人嘲笑，形成正强化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很担心自己遇到批评会脸红或哭泣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人际隔离，缺乏社会支持网络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渴望别人的喜爱和接纳，有这方面的幻想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影响到职业发展</a:t>
            </a:r>
            <a:endParaRPr lang="en-US" altLang="zh-CN" sz="18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zh-CN" altLang="en-US" sz="4100"/>
              <a:t>依赖型人格障碍（</a:t>
            </a:r>
            <a:r>
              <a:rPr lang="en-US" altLang="zh-CN" sz="4100"/>
              <a:t>dependent personality disorder</a:t>
            </a:r>
            <a:r>
              <a:rPr lang="zh-CN" altLang="en-US" sz="410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22576"/>
            <a:ext cx="6254496" cy="385876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1800" dirty="0"/>
              <a:t>过度需要别人照顾，导致服从和依附，害怕分离，符合以下至少五条：</a:t>
            </a:r>
            <a:endParaRPr lang="en-US" altLang="zh-CN" sz="1800" dirty="0"/>
          </a:p>
          <a:p>
            <a:pPr lvl="1"/>
            <a:r>
              <a:rPr lang="zh-CN" altLang="en-US" sz="1800" dirty="0"/>
              <a:t>如果没有别人的意见或宽慰，就无法做出日常决定</a:t>
            </a:r>
            <a:endParaRPr lang="en-US" altLang="zh-CN" sz="1800" dirty="0"/>
          </a:p>
          <a:p>
            <a:pPr lvl="1"/>
            <a:r>
              <a:rPr lang="zh-CN" altLang="en-US" sz="1800" dirty="0"/>
              <a:t>在生活的重要领域需要他人来承担责任</a:t>
            </a:r>
            <a:endParaRPr lang="en-US" altLang="zh-CN" sz="1800" dirty="0"/>
          </a:p>
          <a:p>
            <a:pPr lvl="1"/>
            <a:r>
              <a:rPr lang="zh-CN" altLang="en-US" sz="1800" dirty="0"/>
              <a:t>害怕失去别人的支持或认同，因此不敢表达反对意见</a:t>
            </a:r>
            <a:endParaRPr lang="en-US" altLang="zh-CN" sz="1800" dirty="0"/>
          </a:p>
          <a:p>
            <a:pPr lvl="1"/>
            <a:r>
              <a:rPr lang="zh-CN" altLang="en-US" sz="1800" dirty="0"/>
              <a:t>无法自己开始做事</a:t>
            </a:r>
            <a:endParaRPr lang="en-US" altLang="zh-CN" sz="1800" dirty="0"/>
          </a:p>
          <a:p>
            <a:pPr lvl="1"/>
            <a:r>
              <a:rPr lang="zh-CN" altLang="en-US" sz="1800" dirty="0"/>
              <a:t>过度寻求别人的培育和支持，为此不惜做出令自己不快的行为</a:t>
            </a:r>
            <a:endParaRPr lang="en-US" altLang="zh-CN" sz="1800" dirty="0"/>
          </a:p>
          <a:p>
            <a:pPr lvl="1"/>
            <a:r>
              <a:rPr lang="zh-CN" altLang="en-US" sz="1800" dirty="0"/>
              <a:t>独处时感到无助和不适，担心自己无法照顾自己</a:t>
            </a:r>
            <a:endParaRPr lang="en-US" altLang="zh-CN" sz="1800" dirty="0"/>
          </a:p>
          <a:p>
            <a:pPr lvl="1"/>
            <a:r>
              <a:rPr lang="zh-CN" altLang="en-US" sz="1800" dirty="0"/>
              <a:t>一段亲密关系结束后，急于寻求另一段关系，以获得支持和照顾</a:t>
            </a:r>
            <a:endParaRPr lang="en-US" altLang="zh-CN" sz="1800" dirty="0"/>
          </a:p>
          <a:p>
            <a:pPr lvl="1"/>
            <a:r>
              <a:rPr lang="zh-CN" altLang="en-US" sz="1800" dirty="0"/>
              <a:t>总是担心自己不得不照顾自己</a:t>
            </a:r>
            <a:endParaRPr lang="en-US" altLang="zh-CN" sz="1800" dirty="0"/>
          </a:p>
          <a:p>
            <a:pPr lvl="1"/>
            <a:endParaRPr lang="en-US" altLang="zh-CN" sz="1800" dirty="0"/>
          </a:p>
          <a:p>
            <a:r>
              <a:rPr lang="zh-CN" altLang="en-US" sz="1800" dirty="0"/>
              <a:t>人群比例：</a:t>
            </a:r>
            <a:r>
              <a:rPr lang="en-US" altLang="zh-CN" sz="1800" dirty="0"/>
              <a:t>0.49%</a:t>
            </a:r>
            <a:r>
              <a:rPr lang="zh-CN" altLang="en-US" sz="1800" dirty="0"/>
              <a:t>、</a:t>
            </a:r>
            <a:r>
              <a:rPr lang="en-US" altLang="zh-CN" sz="1800" dirty="0"/>
              <a:t>0.6%</a:t>
            </a:r>
            <a:endParaRPr lang="zh-CN" altLang="en-US" sz="1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19651" r="7011"/>
          <a:stretch>
            <a:fillRect/>
          </a:stretch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600">
                <a:solidFill>
                  <a:srgbClr val="FFFFFF"/>
                </a:solidFill>
              </a:rPr>
              <a:t>依赖型人格障碍的一些行为表现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zh-CN" altLang="en-US" sz="2000"/>
              <a:t>悲观、自我怀疑、觉得自己“愚蠢”</a:t>
            </a:r>
            <a:endParaRPr lang="en-US" altLang="zh-CN" sz="2000"/>
          </a:p>
          <a:p>
            <a:endParaRPr lang="en-US" altLang="zh-CN" sz="2000"/>
          </a:p>
          <a:p>
            <a:r>
              <a:rPr lang="zh-CN" altLang="en-US" sz="2000"/>
              <a:t>将批评和反对作为自己无价值的证据</a:t>
            </a:r>
            <a:endParaRPr lang="en-US" altLang="zh-CN" sz="2000"/>
          </a:p>
          <a:p>
            <a:endParaRPr lang="en-US" altLang="zh-CN" sz="2000"/>
          </a:p>
          <a:p>
            <a:r>
              <a:rPr lang="zh-CN" altLang="en-US" sz="2000"/>
              <a:t>寻求别人的过度保护和支配</a:t>
            </a:r>
            <a:endParaRPr lang="en-US" altLang="zh-CN" sz="2000"/>
          </a:p>
          <a:p>
            <a:endParaRPr lang="en-US" altLang="zh-CN" sz="2000"/>
          </a:p>
          <a:p>
            <a:r>
              <a:rPr lang="zh-CN" altLang="en-US" sz="2000"/>
              <a:t>不适合从事需要自主性的职业</a:t>
            </a:r>
            <a:endParaRPr lang="en-US" altLang="zh-CN" sz="2000"/>
          </a:p>
          <a:p>
            <a:endParaRPr lang="en-US" altLang="zh-CN" sz="2000"/>
          </a:p>
          <a:p>
            <a:r>
              <a:rPr lang="zh-CN" altLang="en-US" sz="2000"/>
              <a:t>社会关系很少，局限于依赖的对象</a:t>
            </a:r>
            <a:endParaRPr lang="en-US" altLang="zh-CN" sz="20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zh-CN" altLang="en-US" sz="4100"/>
              <a:t>强迫型人格障碍（</a:t>
            </a:r>
            <a:r>
              <a:rPr lang="en-US" altLang="zh-CN" sz="4100"/>
              <a:t>obsessive-compulsive personality disorder</a:t>
            </a:r>
            <a:r>
              <a:rPr lang="zh-CN" altLang="en-US" sz="410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22576"/>
            <a:ext cx="6254496" cy="385876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1800" dirty="0"/>
              <a:t>过度在意秩序、完美，以及心理和人际的控制感，缺乏变通性、开放性和效率，符合以下至少四条：</a:t>
            </a:r>
            <a:endParaRPr lang="en-US" altLang="zh-CN" sz="1800" dirty="0"/>
          </a:p>
          <a:p>
            <a:pPr lvl="1"/>
            <a:r>
              <a:rPr lang="zh-CN" altLang="en-US" sz="1800" dirty="0"/>
              <a:t>过度关注细节、规则、列表、秩序、组织或安排，以至于缺乏大局观</a:t>
            </a:r>
            <a:endParaRPr lang="en-US" altLang="zh-CN" sz="1800" dirty="0"/>
          </a:p>
          <a:p>
            <a:pPr lvl="1"/>
            <a:r>
              <a:rPr lang="zh-CN" altLang="en-US" sz="1800" dirty="0"/>
              <a:t>完美主义倾向，影响了任务的完成</a:t>
            </a:r>
            <a:endParaRPr lang="en-US" altLang="zh-CN" sz="1800" dirty="0"/>
          </a:p>
          <a:p>
            <a:pPr lvl="1"/>
            <a:r>
              <a:rPr lang="zh-CN" altLang="en-US" sz="1800" dirty="0"/>
              <a:t>过度投身工作，放弃了休闲活动和友谊</a:t>
            </a:r>
            <a:endParaRPr lang="en-US" altLang="zh-CN" sz="1800" dirty="0"/>
          </a:p>
          <a:p>
            <a:pPr lvl="1"/>
            <a:r>
              <a:rPr lang="zh-CN" altLang="en-US" sz="1800" dirty="0"/>
              <a:t>在道德、伦理、价值观等方面缺乏变通</a:t>
            </a:r>
            <a:endParaRPr lang="en-US" altLang="zh-CN" sz="1800" dirty="0"/>
          </a:p>
          <a:p>
            <a:pPr lvl="1"/>
            <a:r>
              <a:rPr lang="zh-CN" altLang="en-US" sz="1800" dirty="0"/>
              <a:t>难以丢掉任何东西，有囤积行为</a:t>
            </a:r>
            <a:endParaRPr lang="en-US" altLang="zh-CN" sz="1800" dirty="0"/>
          </a:p>
          <a:p>
            <a:pPr lvl="1"/>
            <a:r>
              <a:rPr lang="zh-CN" altLang="en-US" sz="1800" dirty="0"/>
              <a:t>不愿意给他人委以重任，除非能够完全按照自己的方式行事</a:t>
            </a:r>
            <a:endParaRPr lang="en-US" altLang="zh-CN" sz="1800" dirty="0"/>
          </a:p>
          <a:p>
            <a:pPr lvl="1"/>
            <a:r>
              <a:rPr lang="zh-CN" altLang="en-US" sz="1800" dirty="0"/>
              <a:t>消费方面非常吝啬，积攒金钱以预防未来的风险</a:t>
            </a:r>
            <a:endParaRPr lang="en-US" altLang="zh-CN" sz="1800" dirty="0"/>
          </a:p>
          <a:p>
            <a:pPr lvl="1"/>
            <a:r>
              <a:rPr lang="zh-CN" altLang="en-US" sz="1800" dirty="0"/>
              <a:t>刻板、顽固</a:t>
            </a:r>
            <a:endParaRPr lang="en-US" altLang="zh-CN" sz="1800" dirty="0"/>
          </a:p>
          <a:p>
            <a:pPr lvl="1"/>
            <a:endParaRPr lang="en-US" altLang="zh-CN" sz="1800" dirty="0"/>
          </a:p>
          <a:p>
            <a:r>
              <a:rPr lang="zh-CN" altLang="en-US" sz="1800" dirty="0"/>
              <a:t>人群比例：</a:t>
            </a:r>
            <a:r>
              <a:rPr lang="en-US" altLang="zh-CN" sz="1800" dirty="0"/>
              <a:t>2.1%-7.9%</a:t>
            </a:r>
            <a:endParaRPr lang="zh-CN" altLang="en-US" sz="1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29173" r="3173"/>
          <a:stretch>
            <a:fillRect/>
          </a:stretch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600">
                <a:solidFill>
                  <a:srgbClr val="FFFFFF"/>
                </a:solidFill>
              </a:rPr>
              <a:t>强迫型人格障碍的一些行为表现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55813"/>
            <a:ext cx="10515600" cy="4121149"/>
          </a:xfrm>
        </p:spPr>
        <p:txBody>
          <a:bodyPr>
            <a:noAutofit/>
          </a:bodyPr>
          <a:lstStyle/>
          <a:p>
            <a:r>
              <a:rPr lang="zh-CN" altLang="en-US" sz="1600" dirty="0"/>
              <a:t>如果没有明显正确的答案，那么就会花非常多的时间做决策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难于确定任务的优先级，甚至可能没法开始做任何事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缺乏控制感的情境下会感到失望或愤怒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在意各种关系中的支配</a:t>
            </a:r>
            <a:r>
              <a:rPr lang="en-US" altLang="zh-CN" sz="1600" dirty="0"/>
              <a:t>-</a:t>
            </a:r>
            <a:r>
              <a:rPr lang="zh-CN" altLang="en-US" sz="1600" dirty="0"/>
              <a:t>服从关系，过度服从自己尊重的权威，过度反抗自己不尊重的权威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高度控制自己的情绪，不喜欢与情绪表达突出的人打交道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生活中正经、严肃，很少微笑，难以表达感情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不适合需要灵活应变和妥协的职业</a:t>
            </a:r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-1" y="681037"/>
            <a:ext cx="12248445" cy="5811838"/>
            <a:chOff x="489578" y="113800"/>
            <a:chExt cx="13973564" cy="66304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9578" y="113800"/>
              <a:ext cx="6839625" cy="66304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33667" y="148777"/>
              <a:ext cx="7229475" cy="658177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zh-CN" altLang="en-US" sz="4000">
                <a:solidFill>
                  <a:schemeClr val="bg1"/>
                </a:solidFill>
              </a:rPr>
              <a:t>人格障碍的成因</a:t>
            </a:r>
          </a:p>
        </p:txBody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zh-CN" altLang="en-US" sz="2400"/>
              <a:t>边缘型人格障碍似乎主要源自家庭关系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分裂型人格障碍与遗传因素紧密相关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大部分人格障碍受到先天、后天两方面的影响</a:t>
            </a:r>
            <a:endParaRPr lang="en-US" altLang="zh-CN" sz="2400"/>
          </a:p>
          <a:p>
            <a:pPr lvl="1"/>
            <a:r>
              <a:rPr lang="zh-CN" altLang="en-US" dirty="0"/>
              <a:t>很难在研究中把两方面的因素区分开</a:t>
            </a:r>
            <a:endParaRPr lang="en-US" altLang="zh-CN" dirty="0"/>
          </a:p>
          <a:p>
            <a:pPr lvl="1"/>
            <a:r>
              <a:rPr lang="zh-CN" altLang="en-US" dirty="0"/>
              <a:t>总体来看还需更多研究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什么是人格障碍</a:t>
            </a:r>
            <a:endParaRPr lang="en-US" altLang="zh-CN" dirty="0"/>
          </a:p>
          <a:p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主要的人格障碍类型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人格障碍的诊断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r>
              <a:rPr lang="zh-CN" altLang="en-US" dirty="0"/>
              <a:t>总结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en-US" altLang="zh-CN" dirty="0"/>
              <a:t>DSM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22576"/>
            <a:ext cx="6254496" cy="3858768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《</a:t>
            </a:r>
            <a:r>
              <a:rPr lang="zh-CN" altLang="en-US" sz="2000" dirty="0"/>
              <a:t>精神疾病诊断与统计手册</a:t>
            </a:r>
            <a:r>
              <a:rPr lang="en-US" altLang="zh-CN" sz="2000" dirty="0"/>
              <a:t>》</a:t>
            </a:r>
            <a:r>
              <a:rPr lang="zh-CN" altLang="en-US" sz="2000" dirty="0"/>
              <a:t>（</a:t>
            </a:r>
            <a:r>
              <a:rPr lang="en-US" altLang="zh-CN" sz="2000" dirty="0"/>
              <a:t>Diagnostic and Statistical Manual of Mental Disorders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最新版：</a:t>
            </a:r>
            <a:r>
              <a:rPr lang="en-US" altLang="zh-CN" sz="2000" dirty="0"/>
              <a:t>DSM-V</a:t>
            </a:r>
            <a:r>
              <a:rPr lang="zh-CN" altLang="en-US" sz="2000" dirty="0"/>
              <a:t>，</a:t>
            </a:r>
            <a:r>
              <a:rPr lang="en-US" altLang="zh-CN" sz="2000" dirty="0"/>
              <a:t>2013</a:t>
            </a:r>
            <a:r>
              <a:rPr lang="zh-CN" altLang="en-US" sz="2000" dirty="0"/>
              <a:t>年正式出版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DSM</a:t>
            </a:r>
            <a:r>
              <a:rPr lang="zh-CN" altLang="en-US" sz="2000" dirty="0"/>
              <a:t>的目标</a:t>
            </a:r>
            <a:endParaRPr lang="en-US" altLang="zh-CN" sz="2000" dirty="0"/>
          </a:p>
          <a:p>
            <a:pPr lvl="1"/>
            <a:r>
              <a:rPr lang="zh-CN" altLang="en-US" sz="2000" dirty="0"/>
              <a:t>使心理诊断尽量客观</a:t>
            </a:r>
            <a:endParaRPr lang="en-US" altLang="zh-CN" sz="2000" dirty="0"/>
          </a:p>
          <a:p>
            <a:pPr lvl="1"/>
            <a:r>
              <a:rPr lang="zh-CN" altLang="en-US" sz="2000" dirty="0"/>
              <a:t>为医疗保险提供依据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pPr lvl="1"/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1516" r="1660"/>
          <a:stretch>
            <a:fillRect/>
          </a:stretch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600">
                <a:solidFill>
                  <a:srgbClr val="FFFFFF"/>
                </a:solidFill>
              </a:rPr>
              <a:t>诊断标准和原型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zh-CN" altLang="en-US" sz="2600"/>
              <a:t>人格障碍的诊断并没有清晰的标准</a:t>
            </a:r>
            <a:endParaRPr lang="en-US" altLang="zh-CN" sz="2600"/>
          </a:p>
          <a:p>
            <a:pPr lvl="1"/>
            <a:r>
              <a:rPr lang="zh-CN" altLang="en-US" sz="2600"/>
              <a:t>同一种障碍有很多不同的表现形式</a:t>
            </a:r>
            <a:endParaRPr lang="en-US" altLang="zh-CN" sz="2600"/>
          </a:p>
          <a:p>
            <a:pPr lvl="1"/>
            <a:r>
              <a:rPr lang="zh-CN" altLang="en-US" sz="2600"/>
              <a:t>一个个体可能表现出多个不同障碍的特征</a:t>
            </a:r>
            <a:endParaRPr lang="en-US" altLang="zh-CN" sz="2600"/>
          </a:p>
          <a:p>
            <a:pPr lvl="1"/>
            <a:endParaRPr lang="en-US" altLang="zh-CN" sz="2600"/>
          </a:p>
          <a:p>
            <a:r>
              <a:rPr lang="zh-CN" altLang="en-US" sz="2600"/>
              <a:t>另一种思路：建立每种障碍的原型，比较个案和原型的相似度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46100" y="349250"/>
            <a:ext cx="11099800" cy="1803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8816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4600">
                <a:solidFill>
                  <a:srgbClr val="FFFFFF"/>
                </a:solidFill>
              </a:rPr>
              <a:t>DSM-V</a:t>
            </a:r>
            <a:r>
              <a:rPr lang="zh-CN" altLang="en-US" sz="4600">
                <a:solidFill>
                  <a:srgbClr val="FFFFFF"/>
                </a:solidFill>
              </a:rPr>
              <a:t>中的新模型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91568"/>
            <a:ext cx="10515600" cy="3785394"/>
          </a:xfrm>
        </p:spPr>
        <p:txBody>
          <a:bodyPr anchor="ctr">
            <a:normAutofit fontScale="92500" lnSpcReduction="20000"/>
          </a:bodyPr>
          <a:lstStyle/>
          <a:p>
            <a:r>
              <a:rPr lang="zh-CN" altLang="en-US" sz="1800" dirty="0"/>
              <a:t>评估是否存在中度以上的人格机能障碍（自我和人际）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是否具有病理学的人格特质（</a:t>
            </a:r>
            <a:r>
              <a:rPr lang="en-US" altLang="zh-CN" sz="1800" dirty="0"/>
              <a:t>5</a:t>
            </a:r>
            <a:r>
              <a:rPr lang="zh-CN" altLang="en-US" sz="1800" dirty="0"/>
              <a:t>大特质，</a:t>
            </a:r>
            <a:r>
              <a:rPr lang="en-US" altLang="zh-CN" sz="1800" dirty="0"/>
              <a:t>25</a:t>
            </a:r>
            <a:r>
              <a:rPr lang="zh-CN" altLang="en-US" sz="1800" dirty="0"/>
              <a:t>种小特质），每一种人格障碍的诊断标准由不同的小特质组合而成</a:t>
            </a:r>
            <a:endParaRPr lang="en-US" altLang="zh-CN" sz="1800" dirty="0"/>
          </a:p>
          <a:p>
            <a:pPr lvl="1"/>
            <a:r>
              <a:rPr lang="zh-CN" altLang="en-US" sz="1800" dirty="0"/>
              <a:t>负面情绪性（</a:t>
            </a:r>
            <a:r>
              <a:rPr lang="en-US" altLang="zh-CN" sz="1800" dirty="0"/>
              <a:t>Negative affectivity</a:t>
            </a:r>
            <a:r>
              <a:rPr lang="zh-CN" altLang="en-US" sz="1800" dirty="0"/>
              <a:t>）</a:t>
            </a:r>
            <a:endParaRPr lang="en-US" altLang="zh-CN" sz="1800" dirty="0"/>
          </a:p>
          <a:p>
            <a:pPr lvl="1"/>
            <a:r>
              <a:rPr lang="zh-CN" altLang="en-US" sz="1800" dirty="0"/>
              <a:t>疏离（</a:t>
            </a:r>
            <a:r>
              <a:rPr lang="en-US" altLang="zh-CN" sz="1800" dirty="0"/>
              <a:t>Detachment</a:t>
            </a:r>
            <a:r>
              <a:rPr lang="zh-CN" altLang="en-US" sz="1800" dirty="0"/>
              <a:t>）</a:t>
            </a:r>
            <a:endParaRPr lang="en-US" altLang="zh-CN" sz="1800" dirty="0"/>
          </a:p>
          <a:p>
            <a:pPr lvl="1"/>
            <a:r>
              <a:rPr lang="zh-CN" altLang="en-US" sz="1800" dirty="0"/>
              <a:t>敌对（</a:t>
            </a:r>
            <a:r>
              <a:rPr lang="en-US" altLang="zh-CN" sz="1800" dirty="0"/>
              <a:t>Antagonism</a:t>
            </a:r>
            <a:r>
              <a:rPr lang="zh-CN" altLang="en-US" sz="1800" dirty="0"/>
              <a:t>）</a:t>
            </a:r>
            <a:endParaRPr lang="en-US" altLang="zh-CN" sz="1800" dirty="0"/>
          </a:p>
          <a:p>
            <a:pPr lvl="1"/>
            <a:r>
              <a:rPr lang="zh-CN" altLang="en-US" sz="1800" dirty="0"/>
              <a:t>缺乏抑制（</a:t>
            </a:r>
            <a:r>
              <a:rPr lang="en-US" altLang="zh-CN" sz="1800" dirty="0"/>
              <a:t>Disinhibition</a:t>
            </a:r>
            <a:r>
              <a:rPr lang="zh-CN" altLang="en-US" sz="1800" dirty="0"/>
              <a:t>）</a:t>
            </a:r>
            <a:endParaRPr lang="en-US" altLang="zh-CN" sz="1800" dirty="0"/>
          </a:p>
          <a:p>
            <a:pPr lvl="1"/>
            <a:r>
              <a:rPr lang="zh-CN" altLang="en-US" sz="1800" dirty="0"/>
              <a:t>精神质（</a:t>
            </a:r>
            <a:r>
              <a:rPr lang="en-US" altLang="zh-CN" sz="1800" dirty="0"/>
              <a:t>Psychoticism</a:t>
            </a:r>
            <a:r>
              <a:rPr lang="zh-CN" altLang="en-US" sz="1800" dirty="0"/>
              <a:t>）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评估普遍性、稳定性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评估其他的病理学解释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46100" y="349250"/>
            <a:ext cx="11099800" cy="1803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8816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4600">
                <a:solidFill>
                  <a:srgbClr val="FFFFFF"/>
                </a:solidFill>
              </a:rPr>
              <a:t>诊断的基础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91568"/>
            <a:ext cx="10515600" cy="3785394"/>
          </a:xfrm>
        </p:spPr>
        <p:txBody>
          <a:bodyPr anchor="ctr">
            <a:normAutofit lnSpcReduction="10000"/>
          </a:bodyPr>
          <a:lstStyle/>
          <a:p>
            <a:r>
              <a:rPr lang="zh-CN" altLang="en-US" sz="2000" dirty="0"/>
              <a:t>临床印象：临床医师对患者的整体印象，通常基于非结构化访谈或系列访谈，以及医师的直觉和经验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自陈量表</a:t>
            </a:r>
            <a:endParaRPr lang="en-US" altLang="zh-CN" sz="2000" dirty="0"/>
          </a:p>
          <a:p>
            <a:pPr lvl="1"/>
            <a:r>
              <a:rPr lang="zh-CN" altLang="en-US" sz="2000" dirty="0"/>
              <a:t>明尼苏达多项人格问卷（</a:t>
            </a:r>
            <a:r>
              <a:rPr lang="en-US" altLang="zh-CN" sz="2000" dirty="0"/>
              <a:t>MMPI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 lvl="1"/>
            <a:r>
              <a:rPr lang="zh-CN" altLang="en-US" sz="2000" dirty="0"/>
              <a:t>米尔多轴人格问卷（</a:t>
            </a:r>
            <a:r>
              <a:rPr lang="en-US" altLang="zh-CN" sz="2000" dirty="0"/>
              <a:t>MCMI-II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 lvl="1"/>
            <a:r>
              <a:rPr lang="zh-CN" altLang="en-US" sz="2000" dirty="0"/>
              <a:t>人格诊断问卷（</a:t>
            </a:r>
            <a:r>
              <a:rPr lang="en-US" altLang="zh-CN" sz="2000" dirty="0"/>
              <a:t>PDQ-R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r>
              <a:rPr lang="zh-CN" altLang="en-US" sz="2000" b="1" dirty="0"/>
              <a:t>结构化访谈</a:t>
            </a:r>
            <a:endParaRPr lang="en-US" altLang="zh-CN" sz="2000" b="1" dirty="0"/>
          </a:p>
          <a:p>
            <a:endParaRPr lang="en-US" altLang="zh-CN" sz="2000" dirty="0"/>
          </a:p>
          <a:p>
            <a:r>
              <a:rPr lang="zh-CN" altLang="en-US" sz="2000" dirty="0"/>
              <a:t>知情者报告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什么是人格障碍</a:t>
            </a:r>
            <a:endParaRPr lang="en-US" altLang="zh-CN" dirty="0"/>
          </a:p>
          <a:p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主要的人格障碍类型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人格障碍的诊断</a:t>
            </a:r>
            <a:endParaRPr lang="en-US" altLang="zh-CN" dirty="0"/>
          </a:p>
          <a:p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总结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600">
                <a:solidFill>
                  <a:srgbClr val="FFFFFF"/>
                </a:solidFill>
              </a:rPr>
              <a:t>人格障碍和犯罪行为的关系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zh-CN" altLang="en-US" sz="2600"/>
              <a:t>坏人是否都有人格障碍</a:t>
            </a:r>
            <a:endParaRPr lang="en-US" altLang="zh-CN" sz="2600"/>
          </a:p>
          <a:p>
            <a:pPr lvl="1"/>
            <a:r>
              <a:rPr lang="zh-CN" altLang="en-US" sz="2600"/>
              <a:t>许多人格障碍的标准包括了不被社会欢迎、违法、不道德的行为</a:t>
            </a:r>
            <a:endParaRPr lang="en-US" altLang="zh-CN" sz="2600"/>
          </a:p>
          <a:p>
            <a:pPr lvl="1"/>
            <a:endParaRPr lang="en-US" altLang="zh-CN" sz="2600"/>
          </a:p>
          <a:p>
            <a:r>
              <a:rPr lang="zh-CN" altLang="en-US" sz="2600"/>
              <a:t>如果一个人做出了这些行为，是否可以基于人格障碍的原因，不对其进行惩罚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600">
                <a:solidFill>
                  <a:srgbClr val="FFFFFF"/>
                </a:solidFill>
              </a:rPr>
              <a:t>人格障碍与心理健康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zh-CN" altLang="en-US" sz="2600"/>
              <a:t>病理学讨论并不能告诉我们心理健康的本质</a:t>
            </a:r>
            <a:endParaRPr lang="en-US" altLang="zh-CN" sz="2600"/>
          </a:p>
          <a:p>
            <a:endParaRPr lang="en-US" altLang="zh-CN" sz="2600"/>
          </a:p>
          <a:p>
            <a:r>
              <a:rPr lang="zh-CN" altLang="en-US" sz="2600"/>
              <a:t>治疗心理疾病 </a:t>
            </a:r>
            <a:r>
              <a:rPr lang="en-US" altLang="zh-CN" sz="2600"/>
              <a:t>vs.</a:t>
            </a:r>
            <a:r>
              <a:rPr lang="zh-CN" altLang="en-US" sz="2600"/>
              <a:t> 达到理想状态</a:t>
            </a:r>
            <a:endParaRPr lang="en-US" altLang="zh-CN" sz="2600"/>
          </a:p>
          <a:p>
            <a:endParaRPr lang="en-US" altLang="zh-CN" sz="2600"/>
          </a:p>
          <a:p>
            <a:r>
              <a:rPr lang="zh-CN" altLang="en-US" sz="2600"/>
              <a:t>积极心理学运动的意义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600">
                <a:solidFill>
                  <a:srgbClr val="FFFFFF"/>
                </a:solidFill>
              </a:rPr>
              <a:t>贴标签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zh-CN" altLang="en-US" sz="2600"/>
              <a:t>人格障碍的标签本身就不成熟，可能带来误导</a:t>
            </a:r>
            <a:endParaRPr lang="en-US" altLang="zh-CN" sz="2600"/>
          </a:p>
          <a:p>
            <a:endParaRPr lang="en-US" altLang="zh-CN" sz="2600"/>
          </a:p>
          <a:p>
            <a:r>
              <a:rPr lang="zh-CN" altLang="en-US" sz="2600"/>
              <a:t>标签阻止了我们更加全面深入地了解一个人</a:t>
            </a:r>
            <a:endParaRPr lang="en-US" altLang="zh-CN" sz="2600"/>
          </a:p>
          <a:p>
            <a:endParaRPr lang="en-US" altLang="zh-CN" sz="2600"/>
          </a:p>
          <a:p>
            <a:r>
              <a:rPr lang="zh-CN" altLang="en-US" sz="2600"/>
              <a:t>但在一些情况下，标签也有它的价值，如帮助我们预测未来的行为，或监督自己的行为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600">
                <a:solidFill>
                  <a:srgbClr val="FFFFFF"/>
                </a:solidFill>
              </a:rPr>
              <a:t>正常与异常的界限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zh-CN" altLang="en-US" sz="2600"/>
              <a:t>正常与异常的界限并不明确</a:t>
            </a:r>
            <a:endParaRPr lang="en-US" altLang="zh-CN" sz="2600"/>
          </a:p>
          <a:p>
            <a:pPr lvl="1"/>
            <a:r>
              <a:rPr lang="zh-CN" altLang="en-US" sz="2600"/>
              <a:t>一个连续的谱，而非二分的断点</a:t>
            </a:r>
            <a:endParaRPr lang="en-US" altLang="zh-CN" sz="2600"/>
          </a:p>
          <a:p>
            <a:pPr lvl="1"/>
            <a:endParaRPr lang="en-US" altLang="zh-CN" sz="2600"/>
          </a:p>
          <a:p>
            <a:r>
              <a:rPr lang="zh-CN" altLang="en-US" sz="2600"/>
              <a:t>人格障碍可能是积极人格特质的极端变异</a:t>
            </a:r>
            <a:endParaRPr lang="en-US" altLang="zh-CN" sz="2600"/>
          </a:p>
          <a:p>
            <a:pPr lvl="1"/>
            <a:r>
              <a:rPr lang="zh-CN" altLang="en-US" sz="2600"/>
              <a:t>例：机警、警惕</a:t>
            </a:r>
            <a:r>
              <a:rPr lang="en-US" altLang="zh-CN" sz="2600"/>
              <a:t> – </a:t>
            </a:r>
            <a:r>
              <a:rPr lang="zh-CN" altLang="en-US" sz="2600"/>
              <a:t>妄想型人格障碍；有活力 </a:t>
            </a:r>
            <a:r>
              <a:rPr lang="en-US" altLang="zh-CN" sz="2600"/>
              <a:t>– </a:t>
            </a:r>
            <a:r>
              <a:rPr lang="zh-CN" altLang="en-US" sz="2600"/>
              <a:t>表演型人格障碍； 自信</a:t>
            </a:r>
            <a:r>
              <a:rPr lang="en-US" altLang="zh-CN" sz="2600"/>
              <a:t> – </a:t>
            </a:r>
            <a:r>
              <a:rPr lang="zh-CN" altLang="en-US" sz="2600"/>
              <a:t>自恋</a:t>
            </a:r>
            <a:endParaRPr lang="en-US" altLang="zh-CN" sz="2600"/>
          </a:p>
          <a:p>
            <a:pPr lvl="1"/>
            <a:endParaRPr lang="en-US" altLang="zh-CN" sz="2600"/>
          </a:p>
          <a:p>
            <a:r>
              <a:rPr lang="zh-CN" altLang="en-US" sz="2600"/>
              <a:t>每个人都是一个复杂的整体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89415" y="2563040"/>
            <a:ext cx="10515600" cy="1325563"/>
          </a:xfrm>
        </p:spPr>
        <p:txBody>
          <a:bodyPr/>
          <a:lstStyle/>
          <a:p>
            <a:r>
              <a:rPr lang="zh-CN" altLang="en-US" dirty="0"/>
              <a:t>谢谢！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1"/>
          <p:cNvGrpSpPr>
            <a:grpSpLocks noGrp="1" noUngrp="1" noRot="1" noChangeAspect="1" noMove="1" noResize="1"/>
          </p:cNvGrpSpPr>
          <p:nvPr/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9" name="Freeform 5"/>
            <p:cNvSpPr/>
            <p:nvPr/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" name="Freeform 5"/>
            <p:cNvSpPr/>
            <p:nvPr/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r>
              <a:rPr lang="zh-CN" altLang="en-US" sz="4800">
                <a:solidFill>
                  <a:schemeClr val="bg1"/>
                </a:solidFill>
              </a:rPr>
              <a:t>人格障碍（</a:t>
            </a:r>
            <a:r>
              <a:rPr lang="en-US" altLang="zh-CN" sz="4800">
                <a:solidFill>
                  <a:schemeClr val="bg1"/>
                </a:solidFill>
              </a:rPr>
              <a:t>personality disorder</a:t>
            </a:r>
            <a:r>
              <a:rPr lang="zh-CN" altLang="en-US" sz="4800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21" name="内容占位符 2"/>
          <p:cNvSpPr>
            <a:spLocks noGrp="1"/>
          </p:cNvSpPr>
          <p:nvPr>
            <p:ph idx="1"/>
          </p:nvPr>
        </p:nvSpPr>
        <p:spPr>
          <a:xfrm>
            <a:off x="5573864" y="591127"/>
            <a:ext cx="6017772" cy="5818909"/>
          </a:xfrm>
        </p:spPr>
        <p:txBody>
          <a:bodyPr anchor="ctr">
            <a:normAutofit/>
          </a:bodyPr>
          <a:lstStyle/>
          <a:p>
            <a:r>
              <a:rPr lang="zh-CN" altLang="en-US" sz="2000" dirty="0"/>
              <a:t>标准：</a:t>
            </a:r>
            <a:endParaRPr lang="en-US" altLang="zh-CN" sz="2000" dirty="0"/>
          </a:p>
          <a:p>
            <a:pPr lvl="1"/>
            <a:r>
              <a:rPr lang="zh-CN" altLang="en-US" sz="2000" dirty="0"/>
              <a:t>一种持久的内部体验或行为模式，极大地偏离了个体所在文化的期望，表现在下列两种以上的领域中：</a:t>
            </a:r>
            <a:endParaRPr lang="en-US" altLang="zh-CN" sz="2000" dirty="0"/>
          </a:p>
          <a:p>
            <a:pPr lvl="2"/>
            <a:r>
              <a:rPr lang="zh-CN" altLang="en-US" dirty="0"/>
              <a:t>认知</a:t>
            </a:r>
            <a:endParaRPr lang="en-US" altLang="zh-CN" dirty="0"/>
          </a:p>
          <a:p>
            <a:pPr lvl="2"/>
            <a:r>
              <a:rPr lang="zh-CN" altLang="en-US" dirty="0"/>
              <a:t>情绪</a:t>
            </a:r>
            <a:endParaRPr lang="en-US" altLang="zh-CN" dirty="0"/>
          </a:p>
          <a:p>
            <a:pPr lvl="2"/>
            <a:r>
              <a:rPr lang="zh-CN" altLang="en-US" dirty="0"/>
              <a:t>人际</a:t>
            </a:r>
            <a:endParaRPr lang="en-US" altLang="zh-CN" dirty="0"/>
          </a:p>
          <a:p>
            <a:pPr lvl="2"/>
            <a:r>
              <a:rPr lang="zh-CN" altLang="en-US" dirty="0"/>
              <a:t>冲动控制</a:t>
            </a:r>
            <a:endParaRPr lang="en-US" altLang="zh-CN" dirty="0"/>
          </a:p>
          <a:p>
            <a:pPr lvl="1"/>
            <a:r>
              <a:rPr lang="zh-CN" altLang="en-US" sz="2000" dirty="0"/>
              <a:t>具有跨情境的普遍性以及僵化的特点</a:t>
            </a:r>
            <a:endParaRPr lang="en-US" altLang="zh-CN" sz="2000" dirty="0"/>
          </a:p>
          <a:p>
            <a:pPr lvl="1"/>
            <a:r>
              <a:rPr lang="zh-CN" altLang="en-US" sz="2000" dirty="0"/>
              <a:t>在青春期或成年早期发生</a:t>
            </a:r>
            <a:endParaRPr lang="en-US" altLang="zh-CN" sz="2000" dirty="0"/>
          </a:p>
          <a:p>
            <a:pPr lvl="1"/>
            <a:r>
              <a:rPr lang="zh-CN" altLang="en-US" sz="2000" dirty="0"/>
              <a:t>具有跨时间的稳定性</a:t>
            </a:r>
            <a:endParaRPr lang="en-US" altLang="zh-CN" sz="2000" dirty="0"/>
          </a:p>
          <a:p>
            <a:pPr lvl="1"/>
            <a:r>
              <a:rPr lang="zh-CN" altLang="en-US" sz="2000" dirty="0"/>
              <a:t>导致痛苦或在社交、职业等重要生活领域的功能障碍</a:t>
            </a:r>
            <a:endParaRPr lang="en-US" altLang="zh-CN" sz="2000" dirty="0"/>
          </a:p>
          <a:p>
            <a:pPr lvl="1"/>
            <a:r>
              <a:rPr lang="zh-CN" altLang="en-US" sz="2000" dirty="0"/>
              <a:t>不是由药物使用或其它医学状况造成的</a:t>
            </a:r>
            <a:endParaRPr lang="en-US" altLang="zh-CN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zh-CN" altLang="en-US" sz="4000">
                <a:solidFill>
                  <a:schemeClr val="bg1"/>
                </a:solidFill>
              </a:rPr>
              <a:t>诊断人格障碍时需要考虑的因素</a:t>
            </a:r>
          </a:p>
        </p:txBody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zh-CN" altLang="en-US" sz="2400"/>
              <a:t>文化背景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年龄：</a:t>
            </a:r>
            <a:r>
              <a:rPr lang="en-US" altLang="zh-CN" sz="2400"/>
              <a:t>e.g. </a:t>
            </a:r>
            <a:r>
              <a:rPr lang="zh-CN" altLang="en-US" sz="2400"/>
              <a:t>青春期的身份认同混乱并不意味着人格障碍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生活经历：</a:t>
            </a:r>
            <a:r>
              <a:rPr lang="en-US" altLang="zh-CN" sz="2400"/>
              <a:t>e.g. </a:t>
            </a:r>
            <a:r>
              <a:rPr lang="zh-CN" altLang="en-US" sz="2400"/>
              <a:t>如创伤性事件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性别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zh-CN" altLang="en-US" dirty="0"/>
              <a:t>人格障碍的分类模型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22576"/>
            <a:ext cx="6254496" cy="3858768"/>
          </a:xfrm>
        </p:spPr>
        <p:txBody>
          <a:bodyPr>
            <a:normAutofit/>
          </a:bodyPr>
          <a:lstStyle/>
          <a:p>
            <a:r>
              <a:rPr lang="en-US" altLang="zh-CN" sz="2400"/>
              <a:t>DSM-IV</a:t>
            </a:r>
            <a:r>
              <a:rPr lang="zh-CN" altLang="en-US" sz="2400"/>
              <a:t>包含了</a:t>
            </a:r>
            <a:r>
              <a:rPr lang="en-US" altLang="zh-CN" sz="2400"/>
              <a:t>10</a:t>
            </a:r>
            <a:r>
              <a:rPr lang="zh-CN" altLang="en-US" sz="2400"/>
              <a:t>种人格障碍类型，分属于</a:t>
            </a:r>
            <a:r>
              <a:rPr lang="en-US" altLang="zh-CN" sz="2400"/>
              <a:t>3</a:t>
            </a:r>
            <a:r>
              <a:rPr lang="zh-CN" altLang="en-US" sz="2400"/>
              <a:t>个群（</a:t>
            </a:r>
            <a:r>
              <a:rPr lang="en-US" altLang="zh-CN" sz="2400"/>
              <a:t>Cluster</a:t>
            </a:r>
            <a:r>
              <a:rPr lang="zh-CN" altLang="en-US" sz="2400"/>
              <a:t>）</a:t>
            </a:r>
            <a:endParaRPr lang="en-US" altLang="zh-CN" sz="2400"/>
          </a:p>
          <a:p>
            <a:pPr lvl="1"/>
            <a:r>
              <a:rPr lang="en-US" altLang="zh-CN"/>
              <a:t>Cluster A</a:t>
            </a:r>
            <a:r>
              <a:rPr lang="zh-CN" altLang="en-US"/>
              <a:t>：古怪</a:t>
            </a:r>
            <a:r>
              <a:rPr lang="en-US" altLang="zh-CN"/>
              <a:t>-</a:t>
            </a:r>
            <a:r>
              <a:rPr lang="zh-CN" altLang="en-US"/>
              <a:t>反常</a:t>
            </a:r>
            <a:endParaRPr lang="en-US" altLang="zh-CN"/>
          </a:p>
          <a:p>
            <a:pPr lvl="1"/>
            <a:r>
              <a:rPr lang="en-US" altLang="zh-CN"/>
              <a:t>Cluster B</a:t>
            </a:r>
            <a:r>
              <a:rPr lang="zh-CN" altLang="en-US"/>
              <a:t>：戏剧化</a:t>
            </a:r>
            <a:r>
              <a:rPr lang="en-US" altLang="zh-CN"/>
              <a:t>-</a:t>
            </a:r>
            <a:r>
              <a:rPr lang="zh-CN" altLang="en-US"/>
              <a:t>情绪化</a:t>
            </a:r>
            <a:endParaRPr lang="en-US" altLang="zh-CN"/>
          </a:p>
          <a:p>
            <a:pPr lvl="1"/>
            <a:r>
              <a:rPr lang="en-US" altLang="zh-CN"/>
              <a:t>Cluster C</a:t>
            </a:r>
            <a:r>
              <a:rPr lang="zh-CN" altLang="en-US"/>
              <a:t>：焦虑</a:t>
            </a:r>
            <a:r>
              <a:rPr lang="en-US" altLang="zh-CN"/>
              <a:t>-</a:t>
            </a:r>
            <a:r>
              <a:rPr lang="zh-CN" altLang="en-US"/>
              <a:t>恐惧</a:t>
            </a:r>
            <a:endParaRPr lang="en-US" altLang="zh-CN"/>
          </a:p>
          <a:p>
            <a:endParaRPr lang="en-US" altLang="zh-CN" sz="2400"/>
          </a:p>
          <a:p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80" t="-11235" r="573" b="-1"/>
          <a:stretch>
            <a:fillRect/>
          </a:stretch>
        </p:blipFill>
        <p:spPr>
          <a:xfrm>
            <a:off x="7395248" y="-304790"/>
            <a:ext cx="4639733" cy="685799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>
            <a:grpSpLocks noGrp="1" noUngrp="1" noRot="1" noChangeAspect="1" noMove="1" noResize="1"/>
          </p:cNvGrpSpPr>
          <p:nvPr/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/>
            <p:cNvSpPr/>
            <p:nvPr/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4" name="Freeform 5"/>
            <p:cNvSpPr/>
            <p:nvPr/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r>
              <a:rPr lang="zh-CN" altLang="en-US" sz="4800">
                <a:solidFill>
                  <a:schemeClr val="bg1"/>
                </a:solidFill>
              </a:rPr>
              <a:t>新的人格障碍模型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72438" y="1166933"/>
            <a:ext cx="6018414" cy="4543911"/>
          </a:xfrm>
        </p:spPr>
        <p:txBody>
          <a:bodyPr anchor="ctr">
            <a:normAutofit/>
          </a:bodyPr>
          <a:lstStyle/>
          <a:p>
            <a:r>
              <a:rPr lang="en-US" altLang="zh-CN" sz="2400" dirty="0"/>
              <a:t>DSM-IV</a:t>
            </a:r>
            <a:r>
              <a:rPr lang="zh-CN" altLang="en-US" sz="2400" dirty="0"/>
              <a:t>的分类模型存在一些问题，如标准界定不清，分类有重叠等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DSM-V</a:t>
            </a:r>
            <a:r>
              <a:rPr lang="zh-CN" altLang="en-US" sz="2400" dirty="0"/>
              <a:t>修订时，有研究者提出了一套新的人格障碍分类模型，取消大类，将总数缩减至</a:t>
            </a:r>
            <a:r>
              <a:rPr lang="en-US" altLang="zh-CN" sz="2400" dirty="0"/>
              <a:t>6</a:t>
            </a:r>
            <a:r>
              <a:rPr lang="zh-CN" altLang="en-US" sz="2400" dirty="0"/>
              <a:t>个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但该模型最终未能正式接受，而是作为“可能的新方法”列入</a:t>
            </a:r>
            <a:r>
              <a:rPr lang="en-US" altLang="zh-CN" sz="2400" dirty="0"/>
              <a:t>, </a:t>
            </a:r>
            <a:r>
              <a:rPr lang="zh-CN" altLang="en-US" sz="2400" dirty="0"/>
              <a:t>正文沿用</a:t>
            </a:r>
            <a:r>
              <a:rPr lang="en-US" altLang="zh-CN" sz="2400" dirty="0"/>
              <a:t>DSM-IV</a:t>
            </a:r>
            <a:r>
              <a:rPr lang="zh-CN" altLang="en-US" sz="2400" dirty="0"/>
              <a:t>的体系</a:t>
            </a:r>
            <a:endParaRPr lang="en-US" altLang="zh-CN" sz="2400" dirty="0"/>
          </a:p>
          <a:p>
            <a:endParaRPr lang="zh-CN" altLang="en-US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zh-CN" altLang="en-US" sz="5400">
                <a:solidFill>
                  <a:schemeClr val="bg1"/>
                </a:solidFill>
              </a:rPr>
              <a:t>人格障碍的特征</a:t>
            </a:r>
          </a:p>
        </p:txBody>
      </p:sp>
      <p:grpSp>
        <p:nvGrpSpPr>
          <p:cNvPr id="12" name="Group 11"/>
          <p:cNvGrpSpPr>
            <a:grpSpLocks noGrp="1" noUngrp="1" noRot="1" noChangeAspect="1" noMove="1" noResize="1"/>
          </p:cNvGrpSpPr>
          <p:nvPr/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/>
            <p:cNvSpPr/>
            <p:nvPr/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4" name="Freeform 5"/>
            <p:cNvSpPr/>
            <p:nvPr/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14140" y="1854600"/>
            <a:ext cx="4910570" cy="3973113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社会性：在与人的社会活动中体现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稳定性：从青春期甚至更早就开始出现，持续一生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自我和谐：人格障碍患者往往认为自己是正常的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TdhMDkxYWJkMWMzNzgwMDFkNDc3MThjOWExYTI0NTk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2615</Words>
  <Application>Microsoft Office PowerPoint</Application>
  <PresentationFormat>宽屏</PresentationFormat>
  <Paragraphs>402</Paragraphs>
  <Slides>48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53" baseType="lpstr">
      <vt:lpstr>等线</vt:lpstr>
      <vt:lpstr>等线 Light</vt:lpstr>
      <vt:lpstr>Arial</vt:lpstr>
      <vt:lpstr>Calibri</vt:lpstr>
      <vt:lpstr>Office 主题​​</vt:lpstr>
      <vt:lpstr>PowerPoint 演示文稿</vt:lpstr>
      <vt:lpstr>精神障碍（mental disorder）</vt:lpstr>
      <vt:lpstr>“正常”与“不正常”的界限</vt:lpstr>
      <vt:lpstr>DSM</vt:lpstr>
      <vt:lpstr>人格障碍（personality disorder）</vt:lpstr>
      <vt:lpstr>诊断人格障碍时需要考虑的因素</vt:lpstr>
      <vt:lpstr>人格障碍的分类模型</vt:lpstr>
      <vt:lpstr>新的人格障碍模型</vt:lpstr>
      <vt:lpstr>人格障碍的特征</vt:lpstr>
      <vt:lpstr>医学院学生综合症（Medical Student Syndrome）</vt:lpstr>
      <vt:lpstr>目录</vt:lpstr>
      <vt:lpstr>Cluster A： 古怪-反常</vt:lpstr>
      <vt:lpstr>妄想型人格障碍 （paranoid personality disorder）</vt:lpstr>
      <vt:lpstr>妄想型人格障碍的一些行为表现</vt:lpstr>
      <vt:lpstr>分裂样人格障碍（schizoid personality disorder）</vt:lpstr>
      <vt:lpstr>分裂样人格障碍的一些行为表现</vt:lpstr>
      <vt:lpstr>分裂型人格障碍（schizotypal personality disorder）</vt:lpstr>
      <vt:lpstr>分裂型人格障碍的一些行为表现</vt:lpstr>
      <vt:lpstr>Cluster A： 古怪-反常</vt:lpstr>
      <vt:lpstr>Cluster B： 戏剧化-情绪化</vt:lpstr>
      <vt:lpstr>反社会人格障碍（antisocial personality disorder）</vt:lpstr>
      <vt:lpstr>反社会人格障碍的一些行为表现</vt:lpstr>
      <vt:lpstr>边缘型人格障碍（borderline personality disorder）</vt:lpstr>
      <vt:lpstr>边缘型人格障碍的一些行为表现</vt:lpstr>
      <vt:lpstr>表演型人格障碍（histrionic personality disorder）</vt:lpstr>
      <vt:lpstr>表演型人格障碍的一些行为表现</vt:lpstr>
      <vt:lpstr>自恋型人格障碍（narcissistic personality disorder）</vt:lpstr>
      <vt:lpstr>自恋型人格障碍的一些行为表现</vt:lpstr>
      <vt:lpstr>Cluster B： 戏剧化-情绪化</vt:lpstr>
      <vt:lpstr>Cluster C： 焦虑-恐惧</vt:lpstr>
      <vt:lpstr>回避型人格障碍（avoidant personality disorder）</vt:lpstr>
      <vt:lpstr>回避型人格障碍的一些行为表现</vt:lpstr>
      <vt:lpstr>依赖型人格障碍（dependent personality disorder）</vt:lpstr>
      <vt:lpstr>依赖型人格障碍的一些行为表现</vt:lpstr>
      <vt:lpstr>强迫型人格障碍（obsessive-compulsive personality disorder）</vt:lpstr>
      <vt:lpstr>强迫型人格障碍的一些行为表现</vt:lpstr>
      <vt:lpstr>PowerPoint 演示文稿</vt:lpstr>
      <vt:lpstr>人格障碍的成因</vt:lpstr>
      <vt:lpstr>目录</vt:lpstr>
      <vt:lpstr>诊断标准和原型</vt:lpstr>
      <vt:lpstr>DSM-V中的新模型</vt:lpstr>
      <vt:lpstr>诊断的基础</vt:lpstr>
      <vt:lpstr>目录</vt:lpstr>
      <vt:lpstr>人格障碍和犯罪行为的关系</vt:lpstr>
      <vt:lpstr>人格障碍与心理健康</vt:lpstr>
      <vt:lpstr>贴标签</vt:lpstr>
      <vt:lpstr>正常与异常的界限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Luke</dc:creator>
  <cp:lastModifiedBy>Luke Wang</cp:lastModifiedBy>
  <cp:revision>2</cp:revision>
  <dcterms:created xsi:type="dcterms:W3CDTF">2020-05-19T06:55:00Z</dcterms:created>
  <dcterms:modified xsi:type="dcterms:W3CDTF">2025-05-13T02:24:50Z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BA3D5A7F33D949A09F1D8F5D83D0599B_12</vt:lpwstr>
  </property>
  <property fmtid="{D5CDD505-2E9C-101B-9397-08002B2CF9AE}" pid="3" name="KSOProductBuildVer">
    <vt:lpwstr>2052-12.1.0.15712</vt:lpwstr>
  </property>
</Properties>
</file>